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D6BDB-3625-4510-A9F0-031D05A3496B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ACFFD-0C3A-4C96-BF53-56FDA6EF0C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676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DE268-AE17-4C2F-80CA-C6FEC59472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121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7D9D839-C3D2-40D5-86AD-E72B306C5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265C9F94-A475-4A73-BD8F-C15A0BE31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D1349DCB-BEDC-4F2C-A769-E09EA9C4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8722443-61AC-4A1D-9F60-B167EC2C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1A55A18-5C50-4CC1-9016-15E640EF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889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FBD5B0-C0FD-486A-BF25-969CB044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3005B720-D69F-425D-8F32-E81B9CFB3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137B147-2CE2-4C81-A98D-99C98A19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917B2B7-3F15-47C1-B2BF-29B4921D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549726F-F136-4D7D-B41F-4BBCC294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05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42A72105-DA65-42D4-849A-622E680DF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0D42D10C-9F2E-4EEF-ABAE-211DBB45C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80C81BB-AA27-496A-ACD2-032B2E22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1EAF696-4AC2-4BCF-9755-18FCE8140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1AFDF7B-F32C-46BD-B358-AABA23DA9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882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73982A-DE6F-4D88-9321-C3C1AC3707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388C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/>
              <a:t>Title Here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5B9BDD-F061-4820-A453-59FFEE722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34397" cy="4351338"/>
          </a:xfrm>
        </p:spPr>
        <p:txBody>
          <a:bodyPr/>
          <a:lstStyle>
            <a:lvl1pPr marL="228600" indent="-228600">
              <a:buClr>
                <a:srgbClr val="FFE800"/>
              </a:buClr>
              <a:buFont typeface="Arial" panose="020B0604020202020204" pitchFamily="34" charset="0"/>
              <a:buChar char="•"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defRPr>
            </a:lvl1pPr>
            <a:lvl2pPr marL="685800" indent="-228600" algn="l">
              <a:buClr>
                <a:srgbClr val="FFE800"/>
              </a:buClr>
              <a:buFont typeface="Courier New" panose="02070309020205020404" pitchFamily="49" charset="0"/>
              <a:buChar char="o"/>
              <a:defRPr sz="220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Graphic 3">
            <a:extLst>
              <a:ext uri="{FF2B5EF4-FFF2-40B4-BE49-F238E27FC236}">
                <a16:creationId xmlns:a16="http://schemas.microsoft.com/office/drawing/2014/main" xmlns="" id="{C8115410-6BCC-4422-95F0-F1593B0E891E}"/>
              </a:ext>
            </a:extLst>
          </p:cNvPr>
          <p:cNvSpPr/>
          <p:nvPr userDrawn="1"/>
        </p:nvSpPr>
        <p:spPr>
          <a:xfrm>
            <a:off x="8909885" y="-1178537"/>
            <a:ext cx="3842254" cy="345256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782595"/>
              <a:gd name="f7" fmla="val 4297538"/>
              <a:gd name="f8" fmla="val 3235992"/>
              <a:gd name="f9" fmla="val 4238413"/>
              <a:gd name="f10" fmla="val 3348292"/>
              <a:gd name="f11" fmla="val 4288038"/>
              <a:gd name="f12" fmla="val 3477165"/>
              <a:gd name="f13" fmla="val 4307945"/>
              <a:gd name="f14" fmla="val 3615944"/>
              <a:gd name="f15" fmla="val 4292324"/>
              <a:gd name="f16" fmla="val 4195350"/>
              <a:gd name="f17" fmla="val 4227078"/>
              <a:gd name="f18" fmla="val 4572730"/>
              <a:gd name="f19" fmla="val 3765973"/>
              <a:gd name="f20" fmla="val 4699603"/>
              <a:gd name="f21" fmla="val 3225619"/>
              <a:gd name="f22" fmla="val 4793711"/>
              <a:gd name="f23" fmla="val 2824331"/>
              <a:gd name="f24" fmla="val 4785900"/>
              <a:gd name="f25" fmla="val 2402469"/>
              <a:gd name="f26" fmla="val 4778566"/>
              <a:gd name="f27" fmla="val 1992894"/>
              <a:gd name="f28" fmla="val 4764659"/>
              <a:gd name="f29" fmla="val 1218035"/>
              <a:gd name="f30" fmla="val 4450144"/>
              <a:gd name="f31" fmla="val 530044"/>
              <a:gd name="f32" fmla="val 3691858"/>
              <a:gd name="f33" fmla="val 244199"/>
              <a:gd name="f34" fmla="val 3029490"/>
              <a:gd name="f35" fmla="+- 0 0 5451"/>
              <a:gd name="f36" fmla="val 2274253"/>
              <a:gd name="f37" fmla="+- 0 0 51838"/>
              <a:gd name="f38" fmla="val 1577880"/>
              <a:gd name="f39" fmla="val 51413"/>
              <a:gd name="f40" fmla="val 912368"/>
              <a:gd name="f41" fmla="val 150092"/>
              <a:gd name="f42" fmla="+- 0 0 69374"/>
              <a:gd name="f43" fmla="val 397742"/>
              <a:gd name="f44" fmla="val 3874"/>
              <a:gd name="f45" fmla="val 1259373"/>
              <a:gd name="f46" fmla="val 52261"/>
              <a:gd name="f47" fmla="val 1828206"/>
              <a:gd name="f48" fmla="val 581660"/>
              <a:gd name="f49" fmla="val 2108813"/>
              <a:gd name="f50" fmla="val 1038574"/>
              <a:gd name="f51" fmla="val 2329412"/>
              <a:gd name="f52" fmla="val 1419670"/>
              <a:gd name="f53" fmla="val 2513435"/>
              <a:gd name="f54" fmla="val 1801432"/>
              <a:gd name="f55" fmla="val 2687362"/>
              <a:gd name="f56" fmla="val 2187575"/>
              <a:gd name="f57" fmla="val 2859573"/>
              <a:gd name="f58" fmla="val 2654872"/>
              <a:gd name="f59" fmla="val 3067981"/>
              <a:gd name="f60" fmla="val 2710593"/>
              <a:gd name="f61" fmla="val 3330680"/>
              <a:gd name="f62" fmla="val 2846800"/>
              <a:gd name="f63" fmla="val 3779784"/>
              <a:gd name="f64" fmla="val 2912142"/>
              <a:gd name="f65" fmla="val 3995620"/>
              <a:gd name="f66" fmla="val 3051778"/>
              <a:gd name="f67" fmla="val 4156974"/>
              <a:gd name="f68" fmla="+- 0 0 -90"/>
              <a:gd name="f69" fmla="*/ f3 1 4782595"/>
              <a:gd name="f70" fmla="*/ f4 1 4297538"/>
              <a:gd name="f71" fmla="+- f7 0 f5"/>
              <a:gd name="f72" fmla="+- f6 0 f5"/>
              <a:gd name="f73" fmla="*/ f68 f0 1"/>
              <a:gd name="f74" fmla="*/ f72 1 4782595"/>
              <a:gd name="f75" fmla="*/ f71 1 4297538"/>
              <a:gd name="f76" fmla="*/ 3235992 f72 1"/>
              <a:gd name="f77" fmla="*/ 4238413 f71 1"/>
              <a:gd name="f78" fmla="*/ 3615944 f72 1"/>
              <a:gd name="f79" fmla="*/ 4292324 f71 1"/>
              <a:gd name="f80" fmla="*/ 4699603 f72 1"/>
              <a:gd name="f81" fmla="*/ 3225619 f71 1"/>
              <a:gd name="f82" fmla="*/ 4778566 f72 1"/>
              <a:gd name="f83" fmla="*/ 1992894 f71 1"/>
              <a:gd name="f84" fmla="*/ 3691858 f72 1"/>
              <a:gd name="f85" fmla="*/ 244199 f71 1"/>
              <a:gd name="f86" fmla="*/ 1577880 f72 1"/>
              <a:gd name="f87" fmla="*/ 51413 f71 1"/>
              <a:gd name="f88" fmla="*/ 3874 f72 1"/>
              <a:gd name="f89" fmla="*/ 1259373 f71 1"/>
              <a:gd name="f90" fmla="*/ 1038574 f72 1"/>
              <a:gd name="f91" fmla="*/ 2329412 f71 1"/>
              <a:gd name="f92" fmla="*/ 2187575 f72 1"/>
              <a:gd name="f93" fmla="*/ 2859573 f71 1"/>
              <a:gd name="f94" fmla="*/ 2846800 f72 1"/>
              <a:gd name="f95" fmla="*/ 3779784 f71 1"/>
              <a:gd name="f96" fmla="*/ f73 1 f2"/>
              <a:gd name="f97" fmla="*/ f76 1 4782595"/>
              <a:gd name="f98" fmla="*/ f77 1 4297538"/>
              <a:gd name="f99" fmla="*/ f78 1 4782595"/>
              <a:gd name="f100" fmla="*/ f79 1 4297538"/>
              <a:gd name="f101" fmla="*/ f80 1 4782595"/>
              <a:gd name="f102" fmla="*/ f81 1 4297538"/>
              <a:gd name="f103" fmla="*/ f82 1 4782595"/>
              <a:gd name="f104" fmla="*/ f83 1 4297538"/>
              <a:gd name="f105" fmla="*/ f84 1 4782595"/>
              <a:gd name="f106" fmla="*/ f85 1 4297538"/>
              <a:gd name="f107" fmla="*/ f86 1 4782595"/>
              <a:gd name="f108" fmla="*/ f87 1 4297538"/>
              <a:gd name="f109" fmla="*/ f88 1 4782595"/>
              <a:gd name="f110" fmla="*/ f89 1 4297538"/>
              <a:gd name="f111" fmla="*/ f90 1 4782595"/>
              <a:gd name="f112" fmla="*/ f91 1 4297538"/>
              <a:gd name="f113" fmla="*/ f92 1 4782595"/>
              <a:gd name="f114" fmla="*/ f93 1 4297538"/>
              <a:gd name="f115" fmla="*/ f94 1 4782595"/>
              <a:gd name="f116" fmla="*/ f95 1 4297538"/>
              <a:gd name="f117" fmla="*/ f5 1 f74"/>
              <a:gd name="f118" fmla="*/ f6 1 f74"/>
              <a:gd name="f119" fmla="*/ f5 1 f75"/>
              <a:gd name="f120" fmla="*/ f7 1 f75"/>
              <a:gd name="f121" fmla="+- f96 0 f1"/>
              <a:gd name="f122" fmla="*/ f97 1 f74"/>
              <a:gd name="f123" fmla="*/ f98 1 f75"/>
              <a:gd name="f124" fmla="*/ f99 1 f74"/>
              <a:gd name="f125" fmla="*/ f100 1 f75"/>
              <a:gd name="f126" fmla="*/ f101 1 f74"/>
              <a:gd name="f127" fmla="*/ f102 1 f75"/>
              <a:gd name="f128" fmla="*/ f103 1 f74"/>
              <a:gd name="f129" fmla="*/ f104 1 f75"/>
              <a:gd name="f130" fmla="*/ f105 1 f74"/>
              <a:gd name="f131" fmla="*/ f106 1 f75"/>
              <a:gd name="f132" fmla="*/ f107 1 f74"/>
              <a:gd name="f133" fmla="*/ f108 1 f75"/>
              <a:gd name="f134" fmla="*/ f109 1 f74"/>
              <a:gd name="f135" fmla="*/ f110 1 f75"/>
              <a:gd name="f136" fmla="*/ f111 1 f74"/>
              <a:gd name="f137" fmla="*/ f112 1 f75"/>
              <a:gd name="f138" fmla="*/ f113 1 f74"/>
              <a:gd name="f139" fmla="*/ f114 1 f75"/>
              <a:gd name="f140" fmla="*/ f115 1 f74"/>
              <a:gd name="f141" fmla="*/ f116 1 f75"/>
              <a:gd name="f142" fmla="*/ f117 f69 1"/>
              <a:gd name="f143" fmla="*/ f118 f69 1"/>
              <a:gd name="f144" fmla="*/ f120 f70 1"/>
              <a:gd name="f145" fmla="*/ f119 f70 1"/>
              <a:gd name="f146" fmla="*/ f122 f69 1"/>
              <a:gd name="f147" fmla="*/ f123 f70 1"/>
              <a:gd name="f148" fmla="*/ f124 f69 1"/>
              <a:gd name="f149" fmla="*/ f125 f70 1"/>
              <a:gd name="f150" fmla="*/ f126 f69 1"/>
              <a:gd name="f151" fmla="*/ f127 f70 1"/>
              <a:gd name="f152" fmla="*/ f128 f69 1"/>
              <a:gd name="f153" fmla="*/ f129 f70 1"/>
              <a:gd name="f154" fmla="*/ f130 f69 1"/>
              <a:gd name="f155" fmla="*/ f131 f70 1"/>
              <a:gd name="f156" fmla="*/ f132 f69 1"/>
              <a:gd name="f157" fmla="*/ f133 f70 1"/>
              <a:gd name="f158" fmla="*/ f134 f69 1"/>
              <a:gd name="f159" fmla="*/ f135 f70 1"/>
              <a:gd name="f160" fmla="*/ f136 f69 1"/>
              <a:gd name="f161" fmla="*/ f137 f70 1"/>
              <a:gd name="f162" fmla="*/ f138 f69 1"/>
              <a:gd name="f163" fmla="*/ f139 f70 1"/>
              <a:gd name="f164" fmla="*/ f140 f69 1"/>
              <a:gd name="f165" fmla="*/ f141 f7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21">
                <a:pos x="f146" y="f147"/>
              </a:cxn>
              <a:cxn ang="f121">
                <a:pos x="f148" y="f149"/>
              </a:cxn>
              <a:cxn ang="f121">
                <a:pos x="f150" y="f151"/>
              </a:cxn>
              <a:cxn ang="f121">
                <a:pos x="f152" y="f153"/>
              </a:cxn>
              <a:cxn ang="f121">
                <a:pos x="f154" y="f155"/>
              </a:cxn>
              <a:cxn ang="f121">
                <a:pos x="f156" y="f157"/>
              </a:cxn>
              <a:cxn ang="f121">
                <a:pos x="f158" y="f159"/>
              </a:cxn>
              <a:cxn ang="f121">
                <a:pos x="f160" y="f161"/>
              </a:cxn>
              <a:cxn ang="f121">
                <a:pos x="f162" y="f163"/>
              </a:cxn>
              <a:cxn ang="f121">
                <a:pos x="f164" y="f165"/>
              </a:cxn>
              <a:cxn ang="f121">
                <a:pos x="f146" y="f147"/>
              </a:cxn>
            </a:cxnLst>
            <a:rect l="f142" t="f145" r="f143" b="f144"/>
            <a:pathLst>
              <a:path w="4782595" h="4297538">
                <a:moveTo>
                  <a:pt x="f8" y="f9"/>
                </a:moveTo>
                <a:cubicBezTo>
                  <a:pt x="f1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38" y="f39"/>
                </a:cubicBezTo>
                <a:cubicBezTo>
                  <a:pt x="f40" y="f41"/>
                  <a:pt x="f42" y="f43"/>
                  <a:pt x="f44" y="f45"/>
                </a:cubicBezTo>
                <a:cubicBezTo>
                  <a:pt x="f46" y="f47"/>
                  <a:pt x="f48" y="f49"/>
                  <a:pt x="f50" y="f51"/>
                </a:cubicBezTo>
                <a:cubicBezTo>
                  <a:pt x="f52" y="f53"/>
                  <a:pt x="f54" y="f55"/>
                  <a:pt x="f56" y="f57"/>
                </a:cubicBezTo>
                <a:cubicBezTo>
                  <a:pt x="f58" y="f59"/>
                  <a:pt x="f60" y="f61"/>
                  <a:pt x="f62" y="f63"/>
                </a:cubicBezTo>
                <a:cubicBezTo>
                  <a:pt x="f64" y="f65"/>
                  <a:pt x="f66" y="f67"/>
                  <a:pt x="f8" y="f9"/>
                </a:cubicBezTo>
                <a:close/>
              </a:path>
            </a:pathLst>
          </a:custGeom>
          <a:solidFill>
            <a:srgbClr val="FFE8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388C"/>
              </a:solidFill>
              <a:uFillTx/>
              <a:latin typeface="Calibri"/>
            </a:endParaRPr>
          </a:p>
        </p:txBody>
      </p:sp>
      <p:pic>
        <p:nvPicPr>
          <p:cNvPr id="7" name="Picture 7" descr="Logo&#10;&#10;Description automatically generated">
            <a:extLst>
              <a:ext uri="{FF2B5EF4-FFF2-40B4-BE49-F238E27FC236}">
                <a16:creationId xmlns:a16="http://schemas.microsoft.com/office/drawing/2014/main" xmlns="" id="{632F3240-D933-4AB9-B92F-5EC80B655E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0270" y="5881535"/>
            <a:ext cx="848957" cy="82116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5F9E431-5C94-42EC-AB66-3A5945DB42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319" y="5736790"/>
            <a:ext cx="2309834" cy="130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9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CD6EB2A-9B5D-4EB6-B5ED-6C3A407F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222358B-727E-459D-8FD4-E89FFE19B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F3804D0-C9E0-44B4-A5C2-6E42FE60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388505D7-1AD3-4858-AAE5-4C21C0890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72974D5-1AA4-45DD-AB84-A138B70F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92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9BD2E3B-C53F-4439-AAB9-FEEFCBC3A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C9D2291B-B189-4FFD-AF55-38A1A4069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1816240-0F25-4E69-B1EE-33F5F557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EAA4FE7-71C7-4E8F-AEFE-BFC91845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0931404-08A1-4F44-B075-1A035CCEC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6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32EA299-FDE7-4D57-B0EC-E588C1DD7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0F9A97F-79B5-4B64-8F0B-BF9281258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D172E0C9-E2D7-4829-A166-2A6F524C4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747EE98-04A6-496F-8F33-378F99E53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7F67B69-F28F-4118-B96E-D37EA4F9C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EFFC738-C315-4F87-9024-304CAE4C2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90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9819DB4-1F98-4E0A-8E36-B31E8DB26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D7BA1D1-D4E6-4AA5-B86D-05AEEBBE2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95DC419-02B1-43D4-BE53-098416839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EAC95458-434C-4F6D-91B1-AF54E998C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4F248982-C783-45A6-B9BB-136E3EDF34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B516256C-B86F-4B9B-B06F-B959C5A3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4285623D-12FD-496B-8207-0E8A721C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958460D0-4ACE-4ED3-ACA2-586203583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64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F6C3CE-F660-4014-B495-A5EA38A4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74E6C551-7129-48EA-B0E0-38A1EFD40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33299566-9088-40E5-8391-FE117AC4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7D781E29-33D2-4725-9DB1-1DC1E66F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46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FA8A38E6-F688-46C3-AA75-2F810CA49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5D599A0C-6FB2-4E5A-BC2C-D6D4105D6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68C84113-FB78-4C50-876A-FA76E198F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6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8036185-15A4-4086-B624-D61CF9AC7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109C143-B4DC-4A32-9A82-5644F9CE9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163299E1-BBB2-4449-8EF1-D16750EBB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D0D47C76-6F9B-49B4-9DEA-1C7776AD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E7747D40-53A6-4BFE-804C-0F03F96EB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BC7F4D3-C104-4BED-A4BB-14E37649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97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6C4AB82-6FE2-4B15-9227-AA53FA43A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426C421E-44D8-42F7-AD39-B5AAA6229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D04BB1E-1926-4B07-A50B-5842E5C75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2D6E95F3-6691-412C-A427-BC3A92C0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7CC51A4-E03F-4CD2-9885-58FFA245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C1FEB37-A28E-4BA4-BD8E-7067E5F1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48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A8444679-8A92-4C78-AD52-B1FD02F4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3A7B704-5913-4112-BE95-449CCB52B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EC113EF-9D45-44DE-BC96-56FDA3653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63A6-B0E6-4BF9-933A-E924DC7E0F41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9864D2B-7AFB-461C-B9A7-D5E927ECE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F5D5630-BF92-4D7E-80D4-D7C7C74701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777D2-EA89-46EC-BE0B-54A8CC5F2A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414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audiovisual.ec.europa.eu/en/video/I-231108" TargetMode="External"/><Relationship Id="rId7" Type="http://schemas.openxmlformats.org/officeDocument/2006/relationships/hyperlink" Target="https://audiovisual.ec.europa.eu/en/reportage/P-05909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ela.europa.eu/en/news/powered-eures-eu-talent-pool-pilot-initiative-supports-ukrainian-jobseekers-find-job-eu" TargetMode="External"/><Relationship Id="rId5" Type="http://schemas.openxmlformats.org/officeDocument/2006/relationships/hyperlink" Target="https://eures.ec.europa.eu/fleeing-war-ukraine-eu-talent-pool-pilot-can-help-you-find-job-eu-2022-10-10_en" TargetMode="External"/><Relationship Id="rId4" Type="http://schemas.openxmlformats.org/officeDocument/2006/relationships/hyperlink" Target="https://ec.europa.eu/commission/presscorner/detail/en/ip_22_59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330DA-3BAE-FC94-5E79-1C24E39A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Official launch – 10 October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0E677C-E259-604C-5B68-D9882FDE8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6137366" cy="488832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Press Point </a:t>
            </a:r>
            <a:r>
              <a:rPr lang="en-US" dirty="0"/>
              <a:t>recording (approx. 30 min): </a:t>
            </a:r>
            <a:r>
              <a:rPr lang="en-US" dirty="0">
                <a:hlinkClick r:id="rId3"/>
              </a:rPr>
              <a:t>https://audiovisual.ec.europa.eu/en/video/I-231108</a:t>
            </a:r>
            <a:r>
              <a:rPr lang="en-US" dirty="0"/>
              <a:t> </a:t>
            </a:r>
          </a:p>
          <a:p>
            <a:r>
              <a:rPr lang="en-US" b="1" dirty="0"/>
              <a:t>Press release</a:t>
            </a:r>
            <a:r>
              <a:rPr lang="en-US" dirty="0"/>
              <a:t>: “Solidarity with Ukraine: EU takes new steps to provide certainty and access to employment to beneficiaries of Temporary Protection”: </a:t>
            </a:r>
            <a:r>
              <a:rPr lang="en-US" dirty="0">
                <a:hlinkClick r:id="rId4"/>
              </a:rPr>
              <a:t>https://ec.europa.eu/commission/presscorner/detail/en/ip_22_5998</a:t>
            </a:r>
            <a:r>
              <a:rPr lang="en-US" dirty="0"/>
              <a:t>  </a:t>
            </a:r>
          </a:p>
          <a:p>
            <a:r>
              <a:rPr lang="en-US" dirty="0"/>
              <a:t>News in </a:t>
            </a:r>
            <a:r>
              <a:rPr lang="en-US" b="1" dirty="0"/>
              <a:t>EURES portal</a:t>
            </a:r>
            <a:r>
              <a:rPr lang="pt-PT" dirty="0"/>
              <a:t>: </a:t>
            </a:r>
            <a:r>
              <a:rPr lang="pt-PT" dirty="0">
                <a:hlinkClick r:id="rId5"/>
              </a:rPr>
              <a:t>https://eures.ec.europa.eu/fleeing-war-ukraine-eu-talent-pool-pilot-can-help-you-find-job-eu-2022-10-10_en</a:t>
            </a:r>
            <a:r>
              <a:rPr lang="pt-PT" dirty="0"/>
              <a:t> </a:t>
            </a:r>
          </a:p>
          <a:p>
            <a:r>
              <a:rPr lang="en-US" dirty="0"/>
              <a:t>News in the </a:t>
            </a:r>
            <a:r>
              <a:rPr lang="en-US" b="1" dirty="0"/>
              <a:t>ELA website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https://www.ela.europa.eu/en/news/powered-eures-eu-talent-pool-pilot-initiative-supports-ukrainian-jobseekers-find-job-eu</a:t>
            </a:r>
            <a:r>
              <a:rPr lang="en-US" dirty="0"/>
              <a:t> </a:t>
            </a:r>
          </a:p>
          <a:p>
            <a:r>
              <a:rPr lang="en-US" dirty="0"/>
              <a:t>Photos from the press point: </a:t>
            </a:r>
            <a:r>
              <a:rPr lang="en-US" dirty="0">
                <a:hlinkClick r:id="rId7"/>
              </a:rPr>
              <a:t>https://audiovisual.ec.europa.eu/en/reportage/P-059098</a:t>
            </a:r>
            <a:r>
              <a:rPr lang="en-US" dirty="0"/>
              <a:t>   </a:t>
            </a:r>
          </a:p>
          <a:p>
            <a:endParaRPr lang="en-US" dirty="0"/>
          </a:p>
        </p:txBody>
      </p:sp>
      <p:pic>
        <p:nvPicPr>
          <p:cNvPr id="5" name="Picture 4" descr="A picture containing text, person, standing, person&#10;&#10;Description automatically generated">
            <a:extLst>
              <a:ext uri="{FF2B5EF4-FFF2-40B4-BE49-F238E27FC236}">
                <a16:creationId xmlns:a16="http://schemas.microsoft.com/office/drawing/2014/main" xmlns="" id="{6600F181-8257-F3D2-6E7E-CAD9484D58D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566" y="1825625"/>
            <a:ext cx="5216434" cy="391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838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Panoramiczny</PresentationFormat>
  <Paragraphs>7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Myriad Pro</vt:lpstr>
      <vt:lpstr>Motyw pakietu Office</vt:lpstr>
      <vt:lpstr>Official launch – 10 October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launch – 10 October</dc:title>
  <dc:creator>Barbara Polańska-Siła</dc:creator>
  <cp:lastModifiedBy>Teresa Janiszak</cp:lastModifiedBy>
  <cp:revision>1</cp:revision>
  <dcterms:created xsi:type="dcterms:W3CDTF">2022-10-20T06:28:04Z</dcterms:created>
  <dcterms:modified xsi:type="dcterms:W3CDTF">2022-10-27T05:48:59Z</dcterms:modified>
</cp:coreProperties>
</file>