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8" r:id="rId5"/>
    <p:sldMasterId id="2147483680" r:id="rId6"/>
    <p:sldMasterId id="2147483704" r:id="rId7"/>
  </p:sldMasterIdLst>
  <p:notesMasterIdLst>
    <p:notesMasterId r:id="rId21"/>
  </p:notesMasterIdLst>
  <p:sldIdLst>
    <p:sldId id="258" r:id="rId8"/>
    <p:sldId id="286" r:id="rId9"/>
    <p:sldId id="287" r:id="rId10"/>
    <p:sldId id="292" r:id="rId11"/>
    <p:sldId id="294" r:id="rId12"/>
    <p:sldId id="299" r:id="rId13"/>
    <p:sldId id="288" r:id="rId14"/>
    <p:sldId id="291" r:id="rId15"/>
    <p:sldId id="270" r:id="rId16"/>
    <p:sldId id="295" r:id="rId17"/>
    <p:sldId id="297" r:id="rId18"/>
    <p:sldId id="298" r:id="rId19"/>
    <p:sldId id="269" r:id="rId20"/>
  </p:sldIdLst>
  <p:sldSz cx="12192000" cy="6858000"/>
  <p:notesSz cx="6669088" cy="97536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800"/>
    <a:srgbClr val="00038C"/>
    <a:srgbClr val="00388C"/>
    <a:srgbClr val="730A62"/>
    <a:srgbClr val="4A70D1"/>
    <a:srgbClr val="081259"/>
    <a:srgbClr val="EA9334"/>
    <a:srgbClr val="2DBA47"/>
    <a:srgbClr val="BB6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843101-BC66-4512-B878-2806E1BE4CB8}" v="31" dt="2022-10-11T08:53:31.05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362" autoAdjust="0"/>
    <p:restoredTop sz="75323" autoAdjust="0"/>
  </p:normalViewPr>
  <p:slideViewPr>
    <p:cSldViewPr snapToGrid="0">
      <p:cViewPr varScale="1">
        <p:scale>
          <a:sx n="61" d="100"/>
          <a:sy n="61" d="100"/>
        </p:scale>
        <p:origin x="58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8937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9DE97-31E2-4BE5-AC66-9BC156D87F6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19200"/>
            <a:ext cx="5853112" cy="32924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93920"/>
            <a:ext cx="5335270" cy="384048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264228"/>
            <a:ext cx="2889938" cy="48937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0DE268-AE17-4C2F-80CA-C6FEC594722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6898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Title Slide.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09657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481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1281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2284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5816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a-E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6495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1506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Content Main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95641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Divider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03149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0DE268-AE17-4C2F-80CA-C6FEC594722F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2087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6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2.png"/><Relationship Id="rId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003B04D-9A79-4797-9065-8D1CDEDBDF85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xmlns="" id="{AD8D2070-CB02-48D1-88DF-D8FA89CC565D}"/>
              </a:ext>
            </a:extLst>
          </p:cNvPr>
          <p:cNvSpPr/>
          <p:nvPr userDrawn="1"/>
        </p:nvSpPr>
        <p:spPr>
          <a:xfrm rot="9234984">
            <a:off x="-163360" y="-988918"/>
            <a:ext cx="8163160" cy="8835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4A70D1"/>
          </a:solid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xmlns="" id="{CAF4AD67-549B-4B35-9C3A-C53A2EB31A83}"/>
              </a:ext>
            </a:extLst>
          </p:cNvPr>
          <p:cNvSpPr/>
          <p:nvPr userDrawn="1"/>
        </p:nvSpPr>
        <p:spPr>
          <a:xfrm rot="18769342">
            <a:off x="7608214" y="-1748878"/>
            <a:ext cx="3798644" cy="5254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181F53D9-B212-4D2D-AD89-1950C939453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701" y="4359109"/>
            <a:ext cx="3432785" cy="4001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Time / Date / Name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819793-8E5F-4F0F-8B5D-89C5C08F222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13446062-BFF5-4941-B0E5-4B1A6DB4F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DE7ECBF-9F03-45CD-A2D6-284F3F3F9C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4701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E095F3F2-6F5B-4026-9E89-1A9A07120C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701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EB39D9-A19B-4F10-8C98-5B74827A8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AB0BD074-4DB3-6185-D632-9C6B2495CB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701" y="4982997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B629DFC4-B97E-7D2E-E1D3-F5F3A1417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8043" y="4982997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EA772948-F2AE-46DA-BDFB-05266A7DA1E7}"/>
              </a:ext>
            </a:extLst>
          </p:cNvPr>
          <p:cNvSpPr txBox="1"/>
          <p:nvPr userDrawn="1"/>
        </p:nvSpPr>
        <p:spPr>
          <a:xfrm>
            <a:off x="370147" y="6107688"/>
            <a:ext cx="712440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38C"/>
                </a:solidFill>
                <a:uFillTx/>
                <a:latin typeface="Myriad Pro" pitchFamily="34"/>
              </a:rPr>
              <a:t>#EURESjobs</a:t>
            </a:r>
          </a:p>
        </p:txBody>
      </p:sp>
    </p:spTree>
    <p:extLst>
      <p:ext uri="{BB962C8B-B14F-4D97-AF65-F5344CB8AC3E}">
        <p14:creationId xmlns:p14="http://schemas.microsoft.com/office/powerpoint/2010/main" val="1611340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8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xmlns="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730A62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10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E06C26A9-7EC8-456A-9509-1FFAF9BB1A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xmlns="" id="{F8D3A86C-20E1-41E1-B97B-254EDE77CB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404337" cy="3907990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xmlns="" id="{79FAEA5C-A687-4849-A831-21B2210DE4B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47693" y="1828800"/>
            <a:ext cx="4869460" cy="3907990"/>
          </a:xfrm>
        </p:spPr>
        <p:txBody>
          <a:bodyPr/>
          <a:lstStyle/>
          <a:p>
            <a:endParaRPr lang="en-GB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17F10CDB-69A5-48BC-A879-3D2D7CBFB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12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8125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11CF50E-B1F8-476C-89BD-9D3FBD89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xmlns="" id="{ED220C2A-E9C5-40A5-842E-06B323D42431}"/>
              </a:ext>
            </a:extLst>
          </p:cNvPr>
          <p:cNvSpPr/>
          <p:nvPr userDrawn="1"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8FC92E-ECAB-44FB-B94A-A30EB32C01DD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71ED938-7CE8-4FDA-921B-4F54A65FF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522196-81A9-4321-95B6-2ADF4A0E8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6012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318781-41C6-47E9-9B04-CCF9DC4443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8C989B2-9687-4662-B1F1-8F15C2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xmlns="" id="{301B4FFD-9925-405C-8ED6-9C71FD8718B4}"/>
              </a:ext>
            </a:extLst>
          </p:cNvPr>
          <p:cNvSpPr/>
          <p:nvPr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8E9EAE-CDC1-449D-8B7B-46521E110FDA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42B72CA6-A643-44A2-8250-76E9733FF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569FC49-D381-49A4-BAE5-CC2BF32CCEB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6944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318781-41C6-47E9-9B04-CCF9DC4443AB}"/>
              </a:ext>
            </a:extLst>
          </p:cNvPr>
          <p:cNvSpPr/>
          <p:nvPr userDrawn="1"/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81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D8C989B2-9687-4662-B1F1-8F15C2E1F7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bg1"/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Graphic 10">
            <a:extLst>
              <a:ext uri="{FF2B5EF4-FFF2-40B4-BE49-F238E27FC236}">
                <a16:creationId xmlns:a16="http://schemas.microsoft.com/office/drawing/2014/main" xmlns="" id="{301B4FFD-9925-405C-8ED6-9C71FD8718B4}"/>
              </a:ext>
            </a:extLst>
          </p:cNvPr>
          <p:cNvSpPr/>
          <p:nvPr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730A62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F8E9EAE-CDC1-449D-8B7B-46521E110FDA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42B72CA6-A643-44A2-8250-76E9733FF4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AA23E61-2EF6-4A23-9696-8C142A5B4BE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3446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8BABA7-11E7-4539-BC08-28F143DBF1F1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58BA04-B062-45E3-AFAA-CF25A5CF1F9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A31C8C-0E28-4227-BB71-D7388F66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3571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B45A6DC-1562-42D3-8A55-3D5DCBC39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10074" y="325"/>
            <a:ext cx="7781925" cy="369457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DC8BB18-A8FC-4E82-9290-10E655E3B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4362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1EA559A-70B4-4929-BA0F-FDF41B8F45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8062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A003B04D-9A79-4797-9065-8D1CDEDBDF85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23" name="Graphic 10">
            <a:extLst>
              <a:ext uri="{FF2B5EF4-FFF2-40B4-BE49-F238E27FC236}">
                <a16:creationId xmlns:a16="http://schemas.microsoft.com/office/drawing/2014/main" xmlns="" id="{AD8D2070-CB02-48D1-88DF-D8FA89CC565D}"/>
              </a:ext>
            </a:extLst>
          </p:cNvPr>
          <p:cNvSpPr/>
          <p:nvPr userDrawn="1"/>
        </p:nvSpPr>
        <p:spPr>
          <a:xfrm rot="9234984">
            <a:off x="-163360" y="-988918"/>
            <a:ext cx="8163160" cy="8835836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4A70D1"/>
          </a:solid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xmlns="" id="{CAF4AD67-549B-4B35-9C3A-C53A2EB31A83}"/>
              </a:ext>
            </a:extLst>
          </p:cNvPr>
          <p:cNvSpPr/>
          <p:nvPr userDrawn="1"/>
        </p:nvSpPr>
        <p:spPr>
          <a:xfrm rot="18769342">
            <a:off x="7608214" y="-1748878"/>
            <a:ext cx="3798644" cy="5254688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8819793-8E5F-4F0F-8B5D-89C5C08F222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13446062-BFF5-4941-B0E5-4B1A6DB4FE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xmlns="" id="{BDE7ECBF-9F03-45CD-A2D6-284F3F3F9CD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4701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Closing Slide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E095F3F2-6F5B-4026-9E89-1A9A07120C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701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FAEB39D9-A19B-4F10-8C98-5B74827A87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  <p:sp>
        <p:nvSpPr>
          <p:cNvPr id="20" name="Text Placeholder 6">
            <a:extLst>
              <a:ext uri="{FF2B5EF4-FFF2-40B4-BE49-F238E27FC236}">
                <a16:creationId xmlns:a16="http://schemas.microsoft.com/office/drawing/2014/main" xmlns="" id="{AB0BD074-4DB3-6185-D632-9C6B2495CBE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701" y="4382721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xmlns="" id="{B629DFC4-B97E-7D2E-E1D3-F5F3A1417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44701" y="4941098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  <p:sp>
        <p:nvSpPr>
          <p:cNvPr id="19" name="TextBox 8">
            <a:extLst>
              <a:ext uri="{FF2B5EF4-FFF2-40B4-BE49-F238E27FC236}">
                <a16:creationId xmlns:a16="http://schemas.microsoft.com/office/drawing/2014/main" xmlns="" id="{EA772948-F2AE-46DA-BDFB-05266A7DA1E7}"/>
              </a:ext>
            </a:extLst>
          </p:cNvPr>
          <p:cNvSpPr txBox="1"/>
          <p:nvPr userDrawn="1"/>
        </p:nvSpPr>
        <p:spPr>
          <a:xfrm>
            <a:off x="370147" y="6107688"/>
            <a:ext cx="7124403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rgbClr val="00038C"/>
                </a:solidFill>
                <a:uFillTx/>
                <a:latin typeface="Myriad Pro" pitchFamily="34"/>
              </a:rPr>
              <a:t>#EURESjobs</a:t>
            </a:r>
          </a:p>
        </p:txBody>
      </p:sp>
    </p:spTree>
    <p:extLst>
      <p:ext uri="{BB962C8B-B14F-4D97-AF65-F5344CB8AC3E}">
        <p14:creationId xmlns:p14="http://schemas.microsoft.com/office/powerpoint/2010/main" val="1074278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8433B96-47BC-46CD-9C95-42C2A28A35D6}"/>
              </a:ext>
            </a:extLst>
          </p:cNvPr>
          <p:cNvSpPr/>
          <p:nvPr userDrawn="1"/>
        </p:nvSpPr>
        <p:spPr>
          <a:xfrm>
            <a:off x="0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/>
              <a:t> </a:t>
            </a:r>
          </a:p>
        </p:txBody>
      </p:sp>
      <p:sp>
        <p:nvSpPr>
          <p:cNvPr id="9" name="Graphic 10">
            <a:extLst>
              <a:ext uri="{FF2B5EF4-FFF2-40B4-BE49-F238E27FC236}">
                <a16:creationId xmlns:a16="http://schemas.microsoft.com/office/drawing/2014/main" xmlns="" id="{BFFF3CEF-860F-45D3-8749-993B4B8BB00E}"/>
              </a:ext>
            </a:extLst>
          </p:cNvPr>
          <p:cNvSpPr/>
          <p:nvPr userDrawn="1"/>
        </p:nvSpPr>
        <p:spPr>
          <a:xfrm rot="12087548" flipH="1">
            <a:off x="5733162" y="-2971258"/>
            <a:ext cx="8485348" cy="9184573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6000" t="9000" r="-2000"/>
            </a:stretch>
          </a:blip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1" name="Graphic 4">
            <a:extLst>
              <a:ext uri="{FF2B5EF4-FFF2-40B4-BE49-F238E27FC236}">
                <a16:creationId xmlns:a16="http://schemas.microsoft.com/office/drawing/2014/main" xmlns="" id="{E902659B-43F5-4FBF-A222-5D5C5A721105}"/>
              </a:ext>
            </a:extLst>
          </p:cNvPr>
          <p:cNvSpPr/>
          <p:nvPr userDrawn="1"/>
        </p:nvSpPr>
        <p:spPr>
          <a:xfrm rot="18769342">
            <a:off x="9821646" y="-1643353"/>
            <a:ext cx="2819210" cy="3899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730A62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13" name="TextBox 8">
            <a:extLst>
              <a:ext uri="{FF2B5EF4-FFF2-40B4-BE49-F238E27FC236}">
                <a16:creationId xmlns:a16="http://schemas.microsoft.com/office/drawing/2014/main" xmlns="" id="{09C59306-61A8-48B1-AC0B-A9E5F7C31DB8}"/>
              </a:ext>
            </a:extLst>
          </p:cNvPr>
          <p:cNvSpPr txBox="1"/>
          <p:nvPr userDrawn="1"/>
        </p:nvSpPr>
        <p:spPr>
          <a:xfrm>
            <a:off x="9975837" y="186871"/>
            <a:ext cx="2328867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chemeClr val="bg1"/>
                </a:solidFill>
                <a:uFillTx/>
                <a:latin typeface="Myriad Pro" pitchFamily="34"/>
              </a:rPr>
              <a:t>#EURESjobs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77E394-D5FF-42BD-94ED-9B0B819CFD92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B5484291-8C6E-4ED2-BF76-5EAB3E541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85E987CD-D718-403A-81DB-083BB7228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44701" y="4359109"/>
            <a:ext cx="3432785" cy="4001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Time / Date /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8513EE1-1544-4727-B5FD-C9D67A1716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44701" y="2449376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A86E50D-5F5B-40A7-ADA7-7CC8A40B0D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144701" y="3239951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sp>
        <p:nvSpPr>
          <p:cNvPr id="19" name="Graphic 8">
            <a:extLst>
              <a:ext uri="{FF2B5EF4-FFF2-40B4-BE49-F238E27FC236}">
                <a16:creationId xmlns:a16="http://schemas.microsoft.com/office/drawing/2014/main" xmlns="" id="{1C117DFB-390A-4C5A-9D88-FE717F1F1E69}"/>
              </a:ext>
            </a:extLst>
          </p:cNvPr>
          <p:cNvSpPr/>
          <p:nvPr userDrawn="1"/>
        </p:nvSpPr>
        <p:spPr>
          <a:xfrm>
            <a:off x="-247925" y="379566"/>
            <a:ext cx="2743280" cy="1018653"/>
          </a:xfrm>
          <a:custGeom>
            <a:avLst/>
            <a:gdLst>
              <a:gd name="connsiteX0" fmla="*/ 1569324 w 2358017"/>
              <a:gd name="connsiteY0" fmla="*/ 28298 h 1378857"/>
              <a:gd name="connsiteX1" fmla="*/ 1569324 w 2358017"/>
              <a:gd name="connsiteY1" fmla="*/ 28298 h 1378857"/>
              <a:gd name="connsiteX2" fmla="*/ 1573801 w 2358017"/>
              <a:gd name="connsiteY2" fmla="*/ 153838 h 1378857"/>
              <a:gd name="connsiteX3" fmla="*/ 2053861 w 2358017"/>
              <a:gd name="connsiteY3" fmla="*/ 600179 h 1378857"/>
              <a:gd name="connsiteX4" fmla="*/ 2053670 w 2358017"/>
              <a:gd name="connsiteY4" fmla="*/ 600560 h 1378857"/>
              <a:gd name="connsiteX5" fmla="*/ 88567 w 2358017"/>
              <a:gd name="connsiteY5" fmla="*/ 600560 h 1378857"/>
              <a:gd name="connsiteX6" fmla="*/ 4462 w 2358017"/>
              <a:gd name="connsiteY6" fmla="*/ 660758 h 1378857"/>
              <a:gd name="connsiteX7" fmla="*/ 88758 w 2358017"/>
              <a:gd name="connsiteY7" fmla="*/ 778106 h 1378857"/>
              <a:gd name="connsiteX8" fmla="*/ 2054051 w 2358017"/>
              <a:gd name="connsiteY8" fmla="*/ 778106 h 1378857"/>
              <a:gd name="connsiteX9" fmla="*/ 2054242 w 2358017"/>
              <a:gd name="connsiteY9" fmla="*/ 778583 h 1378857"/>
              <a:gd name="connsiteX10" fmla="*/ 1573896 w 2358017"/>
              <a:gd name="connsiteY10" fmla="*/ 1224924 h 1378857"/>
              <a:gd name="connsiteX11" fmla="*/ 1569324 w 2358017"/>
              <a:gd name="connsiteY11" fmla="*/ 1350559 h 1378857"/>
              <a:gd name="connsiteX12" fmla="*/ 1569324 w 2358017"/>
              <a:gd name="connsiteY12" fmla="*/ 1350559 h 1378857"/>
              <a:gd name="connsiteX13" fmla="*/ 1694863 w 2358017"/>
              <a:gd name="connsiteY13" fmla="*/ 1355036 h 1378857"/>
              <a:gd name="connsiteX14" fmla="*/ 2322085 w 2358017"/>
              <a:gd name="connsiteY14" fmla="*/ 771915 h 1378857"/>
              <a:gd name="connsiteX15" fmla="*/ 2322085 w 2358017"/>
              <a:gd name="connsiteY15" fmla="*/ 607037 h 1378857"/>
              <a:gd name="connsiteX16" fmla="*/ 1694768 w 2358017"/>
              <a:gd name="connsiteY16" fmla="*/ 23822 h 1378857"/>
              <a:gd name="connsiteX17" fmla="*/ 1569324 w 2358017"/>
              <a:gd name="connsiteY17" fmla="*/ 28298 h 1378857"/>
              <a:gd name="connsiteX0" fmla="*/ 2897348 w 3686043"/>
              <a:gd name="connsiteY0" fmla="*/ 28298 h 1378857"/>
              <a:gd name="connsiteX1" fmla="*/ 2897348 w 3686043"/>
              <a:gd name="connsiteY1" fmla="*/ 28298 h 1378857"/>
              <a:gd name="connsiteX2" fmla="*/ 2901825 w 3686043"/>
              <a:gd name="connsiteY2" fmla="*/ 153838 h 1378857"/>
              <a:gd name="connsiteX3" fmla="*/ 3381885 w 3686043"/>
              <a:gd name="connsiteY3" fmla="*/ 600179 h 1378857"/>
              <a:gd name="connsiteX4" fmla="*/ 3381694 w 3686043"/>
              <a:gd name="connsiteY4" fmla="*/ 600560 h 1378857"/>
              <a:gd name="connsiteX5" fmla="*/ 1416591 w 3686043"/>
              <a:gd name="connsiteY5" fmla="*/ 600560 h 1378857"/>
              <a:gd name="connsiteX6" fmla="*/ 196 w 3686043"/>
              <a:gd name="connsiteY6" fmla="*/ 695143 h 1378857"/>
              <a:gd name="connsiteX7" fmla="*/ 1416782 w 3686043"/>
              <a:gd name="connsiteY7" fmla="*/ 778106 h 1378857"/>
              <a:gd name="connsiteX8" fmla="*/ 3382075 w 3686043"/>
              <a:gd name="connsiteY8" fmla="*/ 778106 h 1378857"/>
              <a:gd name="connsiteX9" fmla="*/ 3382266 w 3686043"/>
              <a:gd name="connsiteY9" fmla="*/ 778583 h 1378857"/>
              <a:gd name="connsiteX10" fmla="*/ 2901920 w 3686043"/>
              <a:gd name="connsiteY10" fmla="*/ 1224924 h 1378857"/>
              <a:gd name="connsiteX11" fmla="*/ 2897348 w 3686043"/>
              <a:gd name="connsiteY11" fmla="*/ 1350559 h 1378857"/>
              <a:gd name="connsiteX12" fmla="*/ 2897348 w 3686043"/>
              <a:gd name="connsiteY12" fmla="*/ 1350559 h 1378857"/>
              <a:gd name="connsiteX13" fmla="*/ 3022887 w 3686043"/>
              <a:gd name="connsiteY13" fmla="*/ 1355036 h 1378857"/>
              <a:gd name="connsiteX14" fmla="*/ 3650109 w 3686043"/>
              <a:gd name="connsiteY14" fmla="*/ 771915 h 1378857"/>
              <a:gd name="connsiteX15" fmla="*/ 3650109 w 3686043"/>
              <a:gd name="connsiteY15" fmla="*/ 607037 h 1378857"/>
              <a:gd name="connsiteX16" fmla="*/ 3022792 w 3686043"/>
              <a:gd name="connsiteY16" fmla="*/ 23822 h 1378857"/>
              <a:gd name="connsiteX17" fmla="*/ 2897348 w 3686043"/>
              <a:gd name="connsiteY17" fmla="*/ 28298 h 1378857"/>
              <a:gd name="connsiteX0" fmla="*/ 2985686 w 3774379"/>
              <a:gd name="connsiteY0" fmla="*/ 28298 h 1378857"/>
              <a:gd name="connsiteX1" fmla="*/ 2985686 w 3774379"/>
              <a:gd name="connsiteY1" fmla="*/ 28298 h 1378857"/>
              <a:gd name="connsiteX2" fmla="*/ 2990163 w 3774379"/>
              <a:gd name="connsiteY2" fmla="*/ 153838 h 1378857"/>
              <a:gd name="connsiteX3" fmla="*/ 3470223 w 3774379"/>
              <a:gd name="connsiteY3" fmla="*/ 600179 h 1378857"/>
              <a:gd name="connsiteX4" fmla="*/ 3470032 w 3774379"/>
              <a:gd name="connsiteY4" fmla="*/ 600560 h 1378857"/>
              <a:gd name="connsiteX5" fmla="*/ 1504929 w 3774379"/>
              <a:gd name="connsiteY5" fmla="*/ 600560 h 1378857"/>
              <a:gd name="connsiteX6" fmla="*/ 88534 w 3774379"/>
              <a:gd name="connsiteY6" fmla="*/ 695143 h 1378857"/>
              <a:gd name="connsiteX7" fmla="*/ 180521 w 3774379"/>
              <a:gd name="connsiteY7" fmla="*/ 778105 h 1378857"/>
              <a:gd name="connsiteX8" fmla="*/ 3470413 w 3774379"/>
              <a:gd name="connsiteY8" fmla="*/ 778106 h 1378857"/>
              <a:gd name="connsiteX9" fmla="*/ 3470604 w 3774379"/>
              <a:gd name="connsiteY9" fmla="*/ 778583 h 1378857"/>
              <a:gd name="connsiteX10" fmla="*/ 2990258 w 3774379"/>
              <a:gd name="connsiteY10" fmla="*/ 1224924 h 1378857"/>
              <a:gd name="connsiteX11" fmla="*/ 2985686 w 3774379"/>
              <a:gd name="connsiteY11" fmla="*/ 1350559 h 1378857"/>
              <a:gd name="connsiteX12" fmla="*/ 2985686 w 3774379"/>
              <a:gd name="connsiteY12" fmla="*/ 1350559 h 1378857"/>
              <a:gd name="connsiteX13" fmla="*/ 3111225 w 3774379"/>
              <a:gd name="connsiteY13" fmla="*/ 1355036 h 1378857"/>
              <a:gd name="connsiteX14" fmla="*/ 3738447 w 3774379"/>
              <a:gd name="connsiteY14" fmla="*/ 771915 h 1378857"/>
              <a:gd name="connsiteX15" fmla="*/ 3738447 w 3774379"/>
              <a:gd name="connsiteY15" fmla="*/ 607037 h 1378857"/>
              <a:gd name="connsiteX16" fmla="*/ 3111130 w 3774379"/>
              <a:gd name="connsiteY16" fmla="*/ 23822 h 1378857"/>
              <a:gd name="connsiteX17" fmla="*/ 2985686 w 3774379"/>
              <a:gd name="connsiteY17" fmla="*/ 28298 h 1378857"/>
              <a:gd name="connsiteX0" fmla="*/ 2898160 w 3686855"/>
              <a:gd name="connsiteY0" fmla="*/ 28298 h 1378857"/>
              <a:gd name="connsiteX1" fmla="*/ 2898160 w 3686855"/>
              <a:gd name="connsiteY1" fmla="*/ 28298 h 1378857"/>
              <a:gd name="connsiteX2" fmla="*/ 2902637 w 3686855"/>
              <a:gd name="connsiteY2" fmla="*/ 153838 h 1378857"/>
              <a:gd name="connsiteX3" fmla="*/ 3382697 w 3686855"/>
              <a:gd name="connsiteY3" fmla="*/ 600179 h 1378857"/>
              <a:gd name="connsiteX4" fmla="*/ 3382506 w 3686855"/>
              <a:gd name="connsiteY4" fmla="*/ 600560 h 1378857"/>
              <a:gd name="connsiteX5" fmla="*/ 141664 w 3686855"/>
              <a:gd name="connsiteY5" fmla="*/ 595130 h 1378857"/>
              <a:gd name="connsiteX6" fmla="*/ 1008 w 3686855"/>
              <a:gd name="connsiteY6" fmla="*/ 695143 h 1378857"/>
              <a:gd name="connsiteX7" fmla="*/ 92995 w 3686855"/>
              <a:gd name="connsiteY7" fmla="*/ 778105 h 1378857"/>
              <a:gd name="connsiteX8" fmla="*/ 3382887 w 3686855"/>
              <a:gd name="connsiteY8" fmla="*/ 778106 h 1378857"/>
              <a:gd name="connsiteX9" fmla="*/ 3383078 w 3686855"/>
              <a:gd name="connsiteY9" fmla="*/ 778583 h 1378857"/>
              <a:gd name="connsiteX10" fmla="*/ 2902732 w 3686855"/>
              <a:gd name="connsiteY10" fmla="*/ 1224924 h 1378857"/>
              <a:gd name="connsiteX11" fmla="*/ 2898160 w 3686855"/>
              <a:gd name="connsiteY11" fmla="*/ 1350559 h 1378857"/>
              <a:gd name="connsiteX12" fmla="*/ 2898160 w 3686855"/>
              <a:gd name="connsiteY12" fmla="*/ 1350559 h 1378857"/>
              <a:gd name="connsiteX13" fmla="*/ 3023699 w 3686855"/>
              <a:gd name="connsiteY13" fmla="*/ 1355036 h 1378857"/>
              <a:gd name="connsiteX14" fmla="*/ 3650921 w 3686855"/>
              <a:gd name="connsiteY14" fmla="*/ 771915 h 1378857"/>
              <a:gd name="connsiteX15" fmla="*/ 3650921 w 3686855"/>
              <a:gd name="connsiteY15" fmla="*/ 607037 h 1378857"/>
              <a:gd name="connsiteX16" fmla="*/ 3023604 w 3686855"/>
              <a:gd name="connsiteY16" fmla="*/ 23822 h 1378857"/>
              <a:gd name="connsiteX17" fmla="*/ 2898160 w 3686855"/>
              <a:gd name="connsiteY17" fmla="*/ 28298 h 1378857"/>
              <a:gd name="connsiteX0" fmla="*/ 2897153 w 3685847"/>
              <a:gd name="connsiteY0" fmla="*/ 28298 h 1378857"/>
              <a:gd name="connsiteX1" fmla="*/ 2897153 w 3685847"/>
              <a:gd name="connsiteY1" fmla="*/ 28298 h 1378857"/>
              <a:gd name="connsiteX2" fmla="*/ 2901630 w 3685847"/>
              <a:gd name="connsiteY2" fmla="*/ 153838 h 1378857"/>
              <a:gd name="connsiteX3" fmla="*/ 3381690 w 3685847"/>
              <a:gd name="connsiteY3" fmla="*/ 600179 h 1378857"/>
              <a:gd name="connsiteX4" fmla="*/ 3381499 w 3685847"/>
              <a:gd name="connsiteY4" fmla="*/ 600560 h 1378857"/>
              <a:gd name="connsiteX5" fmla="*/ 91800 w 3685847"/>
              <a:gd name="connsiteY5" fmla="*/ 595130 h 1378857"/>
              <a:gd name="connsiteX6" fmla="*/ 1 w 3685847"/>
              <a:gd name="connsiteY6" fmla="*/ 695143 h 1378857"/>
              <a:gd name="connsiteX7" fmla="*/ 91988 w 3685847"/>
              <a:gd name="connsiteY7" fmla="*/ 778105 h 1378857"/>
              <a:gd name="connsiteX8" fmla="*/ 3381880 w 3685847"/>
              <a:gd name="connsiteY8" fmla="*/ 778106 h 1378857"/>
              <a:gd name="connsiteX9" fmla="*/ 3382071 w 3685847"/>
              <a:gd name="connsiteY9" fmla="*/ 778583 h 1378857"/>
              <a:gd name="connsiteX10" fmla="*/ 2901725 w 3685847"/>
              <a:gd name="connsiteY10" fmla="*/ 1224924 h 1378857"/>
              <a:gd name="connsiteX11" fmla="*/ 2897153 w 3685847"/>
              <a:gd name="connsiteY11" fmla="*/ 1350559 h 1378857"/>
              <a:gd name="connsiteX12" fmla="*/ 2897153 w 3685847"/>
              <a:gd name="connsiteY12" fmla="*/ 1350559 h 1378857"/>
              <a:gd name="connsiteX13" fmla="*/ 3022692 w 3685847"/>
              <a:gd name="connsiteY13" fmla="*/ 1355036 h 1378857"/>
              <a:gd name="connsiteX14" fmla="*/ 3649914 w 3685847"/>
              <a:gd name="connsiteY14" fmla="*/ 771915 h 1378857"/>
              <a:gd name="connsiteX15" fmla="*/ 3649914 w 3685847"/>
              <a:gd name="connsiteY15" fmla="*/ 607037 h 1378857"/>
              <a:gd name="connsiteX16" fmla="*/ 3022597 w 3685847"/>
              <a:gd name="connsiteY16" fmla="*/ 23822 h 1378857"/>
              <a:gd name="connsiteX17" fmla="*/ 2897153 w 3685847"/>
              <a:gd name="connsiteY17" fmla="*/ 28298 h 1378857"/>
              <a:gd name="connsiteX0" fmla="*/ 2897206 w 3685900"/>
              <a:gd name="connsiteY0" fmla="*/ 28298 h 1378857"/>
              <a:gd name="connsiteX1" fmla="*/ 2897206 w 3685900"/>
              <a:gd name="connsiteY1" fmla="*/ 28298 h 1378857"/>
              <a:gd name="connsiteX2" fmla="*/ 2901683 w 3685900"/>
              <a:gd name="connsiteY2" fmla="*/ 153838 h 1378857"/>
              <a:gd name="connsiteX3" fmla="*/ 3381743 w 3685900"/>
              <a:gd name="connsiteY3" fmla="*/ 600179 h 1378857"/>
              <a:gd name="connsiteX4" fmla="*/ 3381552 w 3685900"/>
              <a:gd name="connsiteY4" fmla="*/ 600560 h 1378857"/>
              <a:gd name="connsiteX5" fmla="*/ 80995 w 3685900"/>
              <a:gd name="connsiteY5" fmla="*/ 600561 h 1378857"/>
              <a:gd name="connsiteX6" fmla="*/ 54 w 3685900"/>
              <a:gd name="connsiteY6" fmla="*/ 695143 h 1378857"/>
              <a:gd name="connsiteX7" fmla="*/ 92041 w 3685900"/>
              <a:gd name="connsiteY7" fmla="*/ 778105 h 1378857"/>
              <a:gd name="connsiteX8" fmla="*/ 3381933 w 3685900"/>
              <a:gd name="connsiteY8" fmla="*/ 778106 h 1378857"/>
              <a:gd name="connsiteX9" fmla="*/ 3382124 w 3685900"/>
              <a:gd name="connsiteY9" fmla="*/ 778583 h 1378857"/>
              <a:gd name="connsiteX10" fmla="*/ 2901778 w 3685900"/>
              <a:gd name="connsiteY10" fmla="*/ 1224924 h 1378857"/>
              <a:gd name="connsiteX11" fmla="*/ 2897206 w 3685900"/>
              <a:gd name="connsiteY11" fmla="*/ 1350559 h 1378857"/>
              <a:gd name="connsiteX12" fmla="*/ 2897206 w 3685900"/>
              <a:gd name="connsiteY12" fmla="*/ 1350559 h 1378857"/>
              <a:gd name="connsiteX13" fmla="*/ 3022745 w 3685900"/>
              <a:gd name="connsiteY13" fmla="*/ 1355036 h 1378857"/>
              <a:gd name="connsiteX14" fmla="*/ 3649967 w 3685900"/>
              <a:gd name="connsiteY14" fmla="*/ 771915 h 1378857"/>
              <a:gd name="connsiteX15" fmla="*/ 3649967 w 3685900"/>
              <a:gd name="connsiteY15" fmla="*/ 607037 h 1378857"/>
              <a:gd name="connsiteX16" fmla="*/ 3022650 w 3685900"/>
              <a:gd name="connsiteY16" fmla="*/ 23822 h 1378857"/>
              <a:gd name="connsiteX17" fmla="*/ 2897206 w 3685900"/>
              <a:gd name="connsiteY17" fmla="*/ 28298 h 1378857"/>
              <a:gd name="connsiteX0" fmla="*/ 2897206 w 3685900"/>
              <a:gd name="connsiteY0" fmla="*/ 28298 h 1378857"/>
              <a:gd name="connsiteX1" fmla="*/ 2897206 w 3685900"/>
              <a:gd name="connsiteY1" fmla="*/ 28298 h 1378857"/>
              <a:gd name="connsiteX2" fmla="*/ 2901683 w 3685900"/>
              <a:gd name="connsiteY2" fmla="*/ 153838 h 1378857"/>
              <a:gd name="connsiteX3" fmla="*/ 3381743 w 3685900"/>
              <a:gd name="connsiteY3" fmla="*/ 600179 h 1378857"/>
              <a:gd name="connsiteX4" fmla="*/ 3381552 w 3685900"/>
              <a:gd name="connsiteY4" fmla="*/ 600560 h 1378857"/>
              <a:gd name="connsiteX5" fmla="*/ 80995 w 3685900"/>
              <a:gd name="connsiteY5" fmla="*/ 600561 h 1378857"/>
              <a:gd name="connsiteX6" fmla="*/ 54 w 3685900"/>
              <a:gd name="connsiteY6" fmla="*/ 716857 h 1378857"/>
              <a:gd name="connsiteX7" fmla="*/ 92041 w 3685900"/>
              <a:gd name="connsiteY7" fmla="*/ 778105 h 1378857"/>
              <a:gd name="connsiteX8" fmla="*/ 3381933 w 3685900"/>
              <a:gd name="connsiteY8" fmla="*/ 778106 h 1378857"/>
              <a:gd name="connsiteX9" fmla="*/ 3382124 w 3685900"/>
              <a:gd name="connsiteY9" fmla="*/ 778583 h 1378857"/>
              <a:gd name="connsiteX10" fmla="*/ 2901778 w 3685900"/>
              <a:gd name="connsiteY10" fmla="*/ 1224924 h 1378857"/>
              <a:gd name="connsiteX11" fmla="*/ 2897206 w 3685900"/>
              <a:gd name="connsiteY11" fmla="*/ 1350559 h 1378857"/>
              <a:gd name="connsiteX12" fmla="*/ 2897206 w 3685900"/>
              <a:gd name="connsiteY12" fmla="*/ 1350559 h 1378857"/>
              <a:gd name="connsiteX13" fmla="*/ 3022745 w 3685900"/>
              <a:gd name="connsiteY13" fmla="*/ 1355036 h 1378857"/>
              <a:gd name="connsiteX14" fmla="*/ 3649967 w 3685900"/>
              <a:gd name="connsiteY14" fmla="*/ 771915 h 1378857"/>
              <a:gd name="connsiteX15" fmla="*/ 3649967 w 3685900"/>
              <a:gd name="connsiteY15" fmla="*/ 607037 h 1378857"/>
              <a:gd name="connsiteX16" fmla="*/ 3022650 w 3685900"/>
              <a:gd name="connsiteY16" fmla="*/ 23822 h 1378857"/>
              <a:gd name="connsiteX17" fmla="*/ 2897206 w 3685900"/>
              <a:gd name="connsiteY17" fmla="*/ 28298 h 1378857"/>
              <a:gd name="connsiteX0" fmla="*/ 2897206 w 3685900"/>
              <a:gd name="connsiteY0" fmla="*/ 28298 h 1378857"/>
              <a:gd name="connsiteX1" fmla="*/ 2897206 w 3685900"/>
              <a:gd name="connsiteY1" fmla="*/ 28298 h 1378857"/>
              <a:gd name="connsiteX2" fmla="*/ 2901683 w 3685900"/>
              <a:gd name="connsiteY2" fmla="*/ 153838 h 1378857"/>
              <a:gd name="connsiteX3" fmla="*/ 3381743 w 3685900"/>
              <a:gd name="connsiteY3" fmla="*/ 600179 h 1378857"/>
              <a:gd name="connsiteX4" fmla="*/ 3381552 w 3685900"/>
              <a:gd name="connsiteY4" fmla="*/ 600560 h 1378857"/>
              <a:gd name="connsiteX5" fmla="*/ 80995 w 3685900"/>
              <a:gd name="connsiteY5" fmla="*/ 600561 h 1378857"/>
              <a:gd name="connsiteX6" fmla="*/ 54 w 3685900"/>
              <a:gd name="connsiteY6" fmla="*/ 667999 h 1378857"/>
              <a:gd name="connsiteX7" fmla="*/ 92041 w 3685900"/>
              <a:gd name="connsiteY7" fmla="*/ 778105 h 1378857"/>
              <a:gd name="connsiteX8" fmla="*/ 3381933 w 3685900"/>
              <a:gd name="connsiteY8" fmla="*/ 778106 h 1378857"/>
              <a:gd name="connsiteX9" fmla="*/ 3382124 w 3685900"/>
              <a:gd name="connsiteY9" fmla="*/ 778583 h 1378857"/>
              <a:gd name="connsiteX10" fmla="*/ 2901778 w 3685900"/>
              <a:gd name="connsiteY10" fmla="*/ 1224924 h 1378857"/>
              <a:gd name="connsiteX11" fmla="*/ 2897206 w 3685900"/>
              <a:gd name="connsiteY11" fmla="*/ 1350559 h 1378857"/>
              <a:gd name="connsiteX12" fmla="*/ 2897206 w 3685900"/>
              <a:gd name="connsiteY12" fmla="*/ 1350559 h 1378857"/>
              <a:gd name="connsiteX13" fmla="*/ 3022745 w 3685900"/>
              <a:gd name="connsiteY13" fmla="*/ 1355036 h 1378857"/>
              <a:gd name="connsiteX14" fmla="*/ 3649967 w 3685900"/>
              <a:gd name="connsiteY14" fmla="*/ 771915 h 1378857"/>
              <a:gd name="connsiteX15" fmla="*/ 3649967 w 3685900"/>
              <a:gd name="connsiteY15" fmla="*/ 607037 h 1378857"/>
              <a:gd name="connsiteX16" fmla="*/ 3022650 w 3685900"/>
              <a:gd name="connsiteY16" fmla="*/ 23822 h 1378857"/>
              <a:gd name="connsiteX17" fmla="*/ 2897206 w 3685900"/>
              <a:gd name="connsiteY17" fmla="*/ 28298 h 1378857"/>
              <a:gd name="connsiteX0" fmla="*/ 2897389 w 3686083"/>
              <a:gd name="connsiteY0" fmla="*/ 28298 h 1378857"/>
              <a:gd name="connsiteX1" fmla="*/ 2897389 w 3686083"/>
              <a:gd name="connsiteY1" fmla="*/ 28298 h 1378857"/>
              <a:gd name="connsiteX2" fmla="*/ 2901866 w 3686083"/>
              <a:gd name="connsiteY2" fmla="*/ 153838 h 1378857"/>
              <a:gd name="connsiteX3" fmla="*/ 3381926 w 3686083"/>
              <a:gd name="connsiteY3" fmla="*/ 600179 h 1378857"/>
              <a:gd name="connsiteX4" fmla="*/ 3381735 w 3686083"/>
              <a:gd name="connsiteY4" fmla="*/ 600560 h 1378857"/>
              <a:gd name="connsiteX5" fmla="*/ 81178 w 3686083"/>
              <a:gd name="connsiteY5" fmla="*/ 600561 h 1378857"/>
              <a:gd name="connsiteX6" fmla="*/ 237 w 3686083"/>
              <a:gd name="connsiteY6" fmla="*/ 667999 h 1378857"/>
              <a:gd name="connsiteX7" fmla="*/ 92224 w 3686083"/>
              <a:gd name="connsiteY7" fmla="*/ 778105 h 1378857"/>
              <a:gd name="connsiteX8" fmla="*/ 3382116 w 3686083"/>
              <a:gd name="connsiteY8" fmla="*/ 778106 h 1378857"/>
              <a:gd name="connsiteX9" fmla="*/ 3382307 w 3686083"/>
              <a:gd name="connsiteY9" fmla="*/ 778583 h 1378857"/>
              <a:gd name="connsiteX10" fmla="*/ 2901961 w 3686083"/>
              <a:gd name="connsiteY10" fmla="*/ 1224924 h 1378857"/>
              <a:gd name="connsiteX11" fmla="*/ 2897389 w 3686083"/>
              <a:gd name="connsiteY11" fmla="*/ 1350559 h 1378857"/>
              <a:gd name="connsiteX12" fmla="*/ 2897389 w 3686083"/>
              <a:gd name="connsiteY12" fmla="*/ 1350559 h 1378857"/>
              <a:gd name="connsiteX13" fmla="*/ 3022928 w 3686083"/>
              <a:gd name="connsiteY13" fmla="*/ 1355036 h 1378857"/>
              <a:gd name="connsiteX14" fmla="*/ 3650150 w 3686083"/>
              <a:gd name="connsiteY14" fmla="*/ 771915 h 1378857"/>
              <a:gd name="connsiteX15" fmla="*/ 3650150 w 3686083"/>
              <a:gd name="connsiteY15" fmla="*/ 607037 h 1378857"/>
              <a:gd name="connsiteX16" fmla="*/ 3022833 w 3686083"/>
              <a:gd name="connsiteY16" fmla="*/ 23822 h 1378857"/>
              <a:gd name="connsiteX17" fmla="*/ 2897389 w 3686083"/>
              <a:gd name="connsiteY17" fmla="*/ 28298 h 1378857"/>
              <a:gd name="connsiteX0" fmla="*/ 2897390 w 3686084"/>
              <a:gd name="connsiteY0" fmla="*/ 28298 h 1378857"/>
              <a:gd name="connsiteX1" fmla="*/ 2897390 w 3686084"/>
              <a:gd name="connsiteY1" fmla="*/ 28298 h 1378857"/>
              <a:gd name="connsiteX2" fmla="*/ 2901867 w 3686084"/>
              <a:gd name="connsiteY2" fmla="*/ 153838 h 1378857"/>
              <a:gd name="connsiteX3" fmla="*/ 3381927 w 3686084"/>
              <a:gd name="connsiteY3" fmla="*/ 600179 h 1378857"/>
              <a:gd name="connsiteX4" fmla="*/ 3381736 w 3686084"/>
              <a:gd name="connsiteY4" fmla="*/ 600560 h 1378857"/>
              <a:gd name="connsiteX5" fmla="*/ 81179 w 3686084"/>
              <a:gd name="connsiteY5" fmla="*/ 600561 h 1378857"/>
              <a:gd name="connsiteX6" fmla="*/ 237 w 3686084"/>
              <a:gd name="connsiteY6" fmla="*/ 646288 h 1378857"/>
              <a:gd name="connsiteX7" fmla="*/ 92225 w 3686084"/>
              <a:gd name="connsiteY7" fmla="*/ 778105 h 1378857"/>
              <a:gd name="connsiteX8" fmla="*/ 3382117 w 3686084"/>
              <a:gd name="connsiteY8" fmla="*/ 778106 h 1378857"/>
              <a:gd name="connsiteX9" fmla="*/ 3382308 w 3686084"/>
              <a:gd name="connsiteY9" fmla="*/ 778583 h 1378857"/>
              <a:gd name="connsiteX10" fmla="*/ 2901962 w 3686084"/>
              <a:gd name="connsiteY10" fmla="*/ 1224924 h 1378857"/>
              <a:gd name="connsiteX11" fmla="*/ 2897390 w 3686084"/>
              <a:gd name="connsiteY11" fmla="*/ 1350559 h 1378857"/>
              <a:gd name="connsiteX12" fmla="*/ 2897390 w 3686084"/>
              <a:gd name="connsiteY12" fmla="*/ 1350559 h 1378857"/>
              <a:gd name="connsiteX13" fmla="*/ 3022929 w 3686084"/>
              <a:gd name="connsiteY13" fmla="*/ 1355036 h 1378857"/>
              <a:gd name="connsiteX14" fmla="*/ 3650151 w 3686084"/>
              <a:gd name="connsiteY14" fmla="*/ 771915 h 1378857"/>
              <a:gd name="connsiteX15" fmla="*/ 3650151 w 3686084"/>
              <a:gd name="connsiteY15" fmla="*/ 607037 h 1378857"/>
              <a:gd name="connsiteX16" fmla="*/ 3022834 w 3686084"/>
              <a:gd name="connsiteY16" fmla="*/ 23822 h 1378857"/>
              <a:gd name="connsiteX17" fmla="*/ 2897390 w 3686084"/>
              <a:gd name="connsiteY17" fmla="*/ 28298 h 1378857"/>
              <a:gd name="connsiteX0" fmla="*/ 2902791 w 3691485"/>
              <a:gd name="connsiteY0" fmla="*/ 28298 h 1378857"/>
              <a:gd name="connsiteX1" fmla="*/ 2902791 w 3691485"/>
              <a:gd name="connsiteY1" fmla="*/ 28298 h 1378857"/>
              <a:gd name="connsiteX2" fmla="*/ 2907268 w 3691485"/>
              <a:gd name="connsiteY2" fmla="*/ 153838 h 1378857"/>
              <a:gd name="connsiteX3" fmla="*/ 3387328 w 3691485"/>
              <a:gd name="connsiteY3" fmla="*/ 600179 h 1378857"/>
              <a:gd name="connsiteX4" fmla="*/ 3387137 w 3691485"/>
              <a:gd name="connsiteY4" fmla="*/ 600560 h 1378857"/>
              <a:gd name="connsiteX5" fmla="*/ 86580 w 3691485"/>
              <a:gd name="connsiteY5" fmla="*/ 600561 h 1378857"/>
              <a:gd name="connsiteX6" fmla="*/ 210 w 3691485"/>
              <a:gd name="connsiteY6" fmla="*/ 673432 h 1378857"/>
              <a:gd name="connsiteX7" fmla="*/ 97626 w 3691485"/>
              <a:gd name="connsiteY7" fmla="*/ 778105 h 1378857"/>
              <a:gd name="connsiteX8" fmla="*/ 3387518 w 3691485"/>
              <a:gd name="connsiteY8" fmla="*/ 778106 h 1378857"/>
              <a:gd name="connsiteX9" fmla="*/ 3387709 w 3691485"/>
              <a:gd name="connsiteY9" fmla="*/ 778583 h 1378857"/>
              <a:gd name="connsiteX10" fmla="*/ 2907363 w 3691485"/>
              <a:gd name="connsiteY10" fmla="*/ 1224924 h 1378857"/>
              <a:gd name="connsiteX11" fmla="*/ 2902791 w 3691485"/>
              <a:gd name="connsiteY11" fmla="*/ 1350559 h 1378857"/>
              <a:gd name="connsiteX12" fmla="*/ 2902791 w 3691485"/>
              <a:gd name="connsiteY12" fmla="*/ 1350559 h 1378857"/>
              <a:gd name="connsiteX13" fmla="*/ 3028330 w 3691485"/>
              <a:gd name="connsiteY13" fmla="*/ 1355036 h 1378857"/>
              <a:gd name="connsiteX14" fmla="*/ 3655552 w 3691485"/>
              <a:gd name="connsiteY14" fmla="*/ 771915 h 1378857"/>
              <a:gd name="connsiteX15" fmla="*/ 3655552 w 3691485"/>
              <a:gd name="connsiteY15" fmla="*/ 607037 h 1378857"/>
              <a:gd name="connsiteX16" fmla="*/ 3028235 w 3691485"/>
              <a:gd name="connsiteY16" fmla="*/ 23822 h 1378857"/>
              <a:gd name="connsiteX17" fmla="*/ 2902791 w 3691485"/>
              <a:gd name="connsiteY17" fmla="*/ 28298 h 1378857"/>
              <a:gd name="connsiteX0" fmla="*/ 2902841 w 3691535"/>
              <a:gd name="connsiteY0" fmla="*/ 28298 h 1378857"/>
              <a:gd name="connsiteX1" fmla="*/ 2902841 w 3691535"/>
              <a:gd name="connsiteY1" fmla="*/ 28298 h 1378857"/>
              <a:gd name="connsiteX2" fmla="*/ 2907318 w 3691535"/>
              <a:gd name="connsiteY2" fmla="*/ 153838 h 1378857"/>
              <a:gd name="connsiteX3" fmla="*/ 3387378 w 3691535"/>
              <a:gd name="connsiteY3" fmla="*/ 600179 h 1378857"/>
              <a:gd name="connsiteX4" fmla="*/ 3387187 w 3691535"/>
              <a:gd name="connsiteY4" fmla="*/ 600560 h 1378857"/>
              <a:gd name="connsiteX5" fmla="*/ 86630 w 3691535"/>
              <a:gd name="connsiteY5" fmla="*/ 600561 h 1378857"/>
              <a:gd name="connsiteX6" fmla="*/ 260 w 3691535"/>
              <a:gd name="connsiteY6" fmla="*/ 673432 h 1378857"/>
              <a:gd name="connsiteX7" fmla="*/ 97676 w 3691535"/>
              <a:gd name="connsiteY7" fmla="*/ 778105 h 1378857"/>
              <a:gd name="connsiteX8" fmla="*/ 3387568 w 3691535"/>
              <a:gd name="connsiteY8" fmla="*/ 778106 h 1378857"/>
              <a:gd name="connsiteX9" fmla="*/ 3387759 w 3691535"/>
              <a:gd name="connsiteY9" fmla="*/ 778583 h 1378857"/>
              <a:gd name="connsiteX10" fmla="*/ 2907413 w 3691535"/>
              <a:gd name="connsiteY10" fmla="*/ 1224924 h 1378857"/>
              <a:gd name="connsiteX11" fmla="*/ 2902841 w 3691535"/>
              <a:gd name="connsiteY11" fmla="*/ 1350559 h 1378857"/>
              <a:gd name="connsiteX12" fmla="*/ 2902841 w 3691535"/>
              <a:gd name="connsiteY12" fmla="*/ 1350559 h 1378857"/>
              <a:gd name="connsiteX13" fmla="*/ 3028380 w 3691535"/>
              <a:gd name="connsiteY13" fmla="*/ 1355036 h 1378857"/>
              <a:gd name="connsiteX14" fmla="*/ 3655602 w 3691535"/>
              <a:gd name="connsiteY14" fmla="*/ 771915 h 1378857"/>
              <a:gd name="connsiteX15" fmla="*/ 3655602 w 3691535"/>
              <a:gd name="connsiteY15" fmla="*/ 607037 h 1378857"/>
              <a:gd name="connsiteX16" fmla="*/ 3028285 w 3691535"/>
              <a:gd name="connsiteY16" fmla="*/ 23822 h 1378857"/>
              <a:gd name="connsiteX17" fmla="*/ 2902841 w 3691535"/>
              <a:gd name="connsiteY17" fmla="*/ 28298 h 1378857"/>
              <a:gd name="connsiteX0" fmla="*/ 2903060 w 3691754"/>
              <a:gd name="connsiteY0" fmla="*/ 28298 h 1378857"/>
              <a:gd name="connsiteX1" fmla="*/ 2903060 w 3691754"/>
              <a:gd name="connsiteY1" fmla="*/ 28298 h 1378857"/>
              <a:gd name="connsiteX2" fmla="*/ 2907537 w 3691754"/>
              <a:gd name="connsiteY2" fmla="*/ 153838 h 1378857"/>
              <a:gd name="connsiteX3" fmla="*/ 3387597 w 3691754"/>
              <a:gd name="connsiteY3" fmla="*/ 600179 h 1378857"/>
              <a:gd name="connsiteX4" fmla="*/ 3387406 w 3691754"/>
              <a:gd name="connsiteY4" fmla="*/ 600560 h 1378857"/>
              <a:gd name="connsiteX5" fmla="*/ 86849 w 3691754"/>
              <a:gd name="connsiteY5" fmla="*/ 600561 h 1378857"/>
              <a:gd name="connsiteX6" fmla="*/ 479 w 3691754"/>
              <a:gd name="connsiteY6" fmla="*/ 673432 h 1378857"/>
              <a:gd name="connsiteX7" fmla="*/ 97895 w 3691754"/>
              <a:gd name="connsiteY7" fmla="*/ 778105 h 1378857"/>
              <a:gd name="connsiteX8" fmla="*/ 3387787 w 3691754"/>
              <a:gd name="connsiteY8" fmla="*/ 778106 h 1378857"/>
              <a:gd name="connsiteX9" fmla="*/ 3387978 w 3691754"/>
              <a:gd name="connsiteY9" fmla="*/ 778583 h 1378857"/>
              <a:gd name="connsiteX10" fmla="*/ 2907632 w 3691754"/>
              <a:gd name="connsiteY10" fmla="*/ 1224924 h 1378857"/>
              <a:gd name="connsiteX11" fmla="*/ 2903060 w 3691754"/>
              <a:gd name="connsiteY11" fmla="*/ 1350559 h 1378857"/>
              <a:gd name="connsiteX12" fmla="*/ 2903060 w 3691754"/>
              <a:gd name="connsiteY12" fmla="*/ 1350559 h 1378857"/>
              <a:gd name="connsiteX13" fmla="*/ 3028599 w 3691754"/>
              <a:gd name="connsiteY13" fmla="*/ 1355036 h 1378857"/>
              <a:gd name="connsiteX14" fmla="*/ 3655821 w 3691754"/>
              <a:gd name="connsiteY14" fmla="*/ 771915 h 1378857"/>
              <a:gd name="connsiteX15" fmla="*/ 3655821 w 3691754"/>
              <a:gd name="connsiteY15" fmla="*/ 607037 h 1378857"/>
              <a:gd name="connsiteX16" fmla="*/ 3028504 w 3691754"/>
              <a:gd name="connsiteY16" fmla="*/ 23822 h 1378857"/>
              <a:gd name="connsiteX17" fmla="*/ 2903060 w 3691754"/>
              <a:gd name="connsiteY17" fmla="*/ 28298 h 1378857"/>
              <a:gd name="connsiteX0" fmla="*/ 2892333 w 3681027"/>
              <a:gd name="connsiteY0" fmla="*/ 28298 h 1378857"/>
              <a:gd name="connsiteX1" fmla="*/ 2892333 w 3681027"/>
              <a:gd name="connsiteY1" fmla="*/ 28298 h 1378857"/>
              <a:gd name="connsiteX2" fmla="*/ 2896810 w 3681027"/>
              <a:gd name="connsiteY2" fmla="*/ 153838 h 1378857"/>
              <a:gd name="connsiteX3" fmla="*/ 3376870 w 3681027"/>
              <a:gd name="connsiteY3" fmla="*/ 600179 h 1378857"/>
              <a:gd name="connsiteX4" fmla="*/ 3376679 w 3681027"/>
              <a:gd name="connsiteY4" fmla="*/ 600560 h 1378857"/>
              <a:gd name="connsiteX5" fmla="*/ 76122 w 3681027"/>
              <a:gd name="connsiteY5" fmla="*/ 600561 h 1378857"/>
              <a:gd name="connsiteX6" fmla="*/ 609 w 3681027"/>
              <a:gd name="connsiteY6" fmla="*/ 673436 h 1378857"/>
              <a:gd name="connsiteX7" fmla="*/ 87168 w 3681027"/>
              <a:gd name="connsiteY7" fmla="*/ 778105 h 1378857"/>
              <a:gd name="connsiteX8" fmla="*/ 3377060 w 3681027"/>
              <a:gd name="connsiteY8" fmla="*/ 778106 h 1378857"/>
              <a:gd name="connsiteX9" fmla="*/ 3377251 w 3681027"/>
              <a:gd name="connsiteY9" fmla="*/ 778583 h 1378857"/>
              <a:gd name="connsiteX10" fmla="*/ 2896905 w 3681027"/>
              <a:gd name="connsiteY10" fmla="*/ 1224924 h 1378857"/>
              <a:gd name="connsiteX11" fmla="*/ 2892333 w 3681027"/>
              <a:gd name="connsiteY11" fmla="*/ 1350559 h 1378857"/>
              <a:gd name="connsiteX12" fmla="*/ 2892333 w 3681027"/>
              <a:gd name="connsiteY12" fmla="*/ 1350559 h 1378857"/>
              <a:gd name="connsiteX13" fmla="*/ 3017872 w 3681027"/>
              <a:gd name="connsiteY13" fmla="*/ 1355036 h 1378857"/>
              <a:gd name="connsiteX14" fmla="*/ 3645094 w 3681027"/>
              <a:gd name="connsiteY14" fmla="*/ 771915 h 1378857"/>
              <a:gd name="connsiteX15" fmla="*/ 3645094 w 3681027"/>
              <a:gd name="connsiteY15" fmla="*/ 607037 h 1378857"/>
              <a:gd name="connsiteX16" fmla="*/ 3017777 w 3681027"/>
              <a:gd name="connsiteY16" fmla="*/ 23822 h 1378857"/>
              <a:gd name="connsiteX17" fmla="*/ 2892333 w 3681027"/>
              <a:gd name="connsiteY17" fmla="*/ 28298 h 1378857"/>
              <a:gd name="connsiteX0" fmla="*/ 2924631 w 3713325"/>
              <a:gd name="connsiteY0" fmla="*/ 28298 h 1378857"/>
              <a:gd name="connsiteX1" fmla="*/ 2924631 w 3713325"/>
              <a:gd name="connsiteY1" fmla="*/ 28298 h 1378857"/>
              <a:gd name="connsiteX2" fmla="*/ 2929108 w 3713325"/>
              <a:gd name="connsiteY2" fmla="*/ 153838 h 1378857"/>
              <a:gd name="connsiteX3" fmla="*/ 3409168 w 3713325"/>
              <a:gd name="connsiteY3" fmla="*/ 600179 h 1378857"/>
              <a:gd name="connsiteX4" fmla="*/ 3408977 w 3713325"/>
              <a:gd name="connsiteY4" fmla="*/ 600560 h 1378857"/>
              <a:gd name="connsiteX5" fmla="*/ 108420 w 3713325"/>
              <a:gd name="connsiteY5" fmla="*/ 600561 h 1378857"/>
              <a:gd name="connsiteX6" fmla="*/ 335 w 3713325"/>
              <a:gd name="connsiteY6" fmla="*/ 678864 h 1378857"/>
              <a:gd name="connsiteX7" fmla="*/ 119466 w 3713325"/>
              <a:gd name="connsiteY7" fmla="*/ 778105 h 1378857"/>
              <a:gd name="connsiteX8" fmla="*/ 3409358 w 3713325"/>
              <a:gd name="connsiteY8" fmla="*/ 778106 h 1378857"/>
              <a:gd name="connsiteX9" fmla="*/ 3409549 w 3713325"/>
              <a:gd name="connsiteY9" fmla="*/ 778583 h 1378857"/>
              <a:gd name="connsiteX10" fmla="*/ 2929203 w 3713325"/>
              <a:gd name="connsiteY10" fmla="*/ 1224924 h 1378857"/>
              <a:gd name="connsiteX11" fmla="*/ 2924631 w 3713325"/>
              <a:gd name="connsiteY11" fmla="*/ 1350559 h 1378857"/>
              <a:gd name="connsiteX12" fmla="*/ 2924631 w 3713325"/>
              <a:gd name="connsiteY12" fmla="*/ 1350559 h 1378857"/>
              <a:gd name="connsiteX13" fmla="*/ 3050170 w 3713325"/>
              <a:gd name="connsiteY13" fmla="*/ 1355036 h 1378857"/>
              <a:gd name="connsiteX14" fmla="*/ 3677392 w 3713325"/>
              <a:gd name="connsiteY14" fmla="*/ 771915 h 1378857"/>
              <a:gd name="connsiteX15" fmla="*/ 3677392 w 3713325"/>
              <a:gd name="connsiteY15" fmla="*/ 607037 h 1378857"/>
              <a:gd name="connsiteX16" fmla="*/ 3050075 w 3713325"/>
              <a:gd name="connsiteY16" fmla="*/ 23822 h 1378857"/>
              <a:gd name="connsiteX17" fmla="*/ 2924631 w 3713325"/>
              <a:gd name="connsiteY17" fmla="*/ 28298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713325" h="1378857">
                <a:moveTo>
                  <a:pt x="2924631" y="28298"/>
                </a:moveTo>
                <a:lnTo>
                  <a:pt x="2924631" y="28298"/>
                </a:lnTo>
                <a:cubicBezTo>
                  <a:pt x="2891198" y="64208"/>
                  <a:pt x="2893199" y="120405"/>
                  <a:pt x="2929108" y="153838"/>
                </a:cubicBezTo>
                <a:lnTo>
                  <a:pt x="3409168" y="600179"/>
                </a:lnTo>
                <a:cubicBezTo>
                  <a:pt x="3409358" y="600370"/>
                  <a:pt x="3409168" y="600560"/>
                  <a:pt x="3408977" y="600560"/>
                </a:cubicBezTo>
                <a:lnTo>
                  <a:pt x="108420" y="600561"/>
                </a:lnTo>
                <a:cubicBezTo>
                  <a:pt x="70416" y="600561"/>
                  <a:pt x="6340" y="589609"/>
                  <a:pt x="335" y="678864"/>
                </a:cubicBezTo>
                <a:cubicBezTo>
                  <a:pt x="-5304" y="762676"/>
                  <a:pt x="61173" y="778105"/>
                  <a:pt x="119466" y="778105"/>
                </a:cubicBezTo>
                <a:lnTo>
                  <a:pt x="3409358" y="778106"/>
                </a:lnTo>
                <a:cubicBezTo>
                  <a:pt x="3409549" y="778106"/>
                  <a:pt x="3409739" y="778392"/>
                  <a:pt x="3409549" y="778583"/>
                </a:cubicBezTo>
                <a:lnTo>
                  <a:pt x="2929203" y="1224924"/>
                </a:lnTo>
                <a:cubicBezTo>
                  <a:pt x="2893199" y="1258357"/>
                  <a:pt x="2891198" y="1314650"/>
                  <a:pt x="2924631" y="1350559"/>
                </a:cubicBezTo>
                <a:lnTo>
                  <a:pt x="2924631" y="1350559"/>
                </a:lnTo>
                <a:cubicBezTo>
                  <a:pt x="2958064" y="1386468"/>
                  <a:pt x="3014261" y="1388468"/>
                  <a:pt x="3050170" y="1355036"/>
                </a:cubicBezTo>
                <a:lnTo>
                  <a:pt x="3677392" y="771915"/>
                </a:lnTo>
                <a:cubicBezTo>
                  <a:pt x="3725303" y="727433"/>
                  <a:pt x="3725303" y="651614"/>
                  <a:pt x="3677392" y="607037"/>
                </a:cubicBezTo>
                <a:lnTo>
                  <a:pt x="3050075" y="23822"/>
                </a:lnTo>
                <a:cubicBezTo>
                  <a:pt x="3014166" y="-9611"/>
                  <a:pt x="2958064" y="-7611"/>
                  <a:pt x="2924631" y="28298"/>
                </a:cubicBezTo>
                <a:close/>
              </a:path>
            </a:pathLst>
          </a:custGeom>
          <a:solidFill>
            <a:srgbClr val="FFE80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0" name="Graphic 8">
            <a:extLst>
              <a:ext uri="{FF2B5EF4-FFF2-40B4-BE49-F238E27FC236}">
                <a16:creationId xmlns:a16="http://schemas.microsoft.com/office/drawing/2014/main" xmlns="" id="{F06BC05D-64B1-4220-A6C7-46FC3CBFDE23}"/>
              </a:ext>
            </a:extLst>
          </p:cNvPr>
          <p:cNvSpPr/>
          <p:nvPr userDrawn="1"/>
        </p:nvSpPr>
        <p:spPr>
          <a:xfrm>
            <a:off x="-112704" y="880194"/>
            <a:ext cx="1742024" cy="1018653"/>
          </a:xfrm>
          <a:custGeom>
            <a:avLst/>
            <a:gdLst>
              <a:gd name="connsiteX0" fmla="*/ 1569324 w 2358017"/>
              <a:gd name="connsiteY0" fmla="*/ 28298 h 1378857"/>
              <a:gd name="connsiteX1" fmla="*/ 1569324 w 2358017"/>
              <a:gd name="connsiteY1" fmla="*/ 28298 h 1378857"/>
              <a:gd name="connsiteX2" fmla="*/ 1573801 w 2358017"/>
              <a:gd name="connsiteY2" fmla="*/ 153838 h 1378857"/>
              <a:gd name="connsiteX3" fmla="*/ 2053861 w 2358017"/>
              <a:gd name="connsiteY3" fmla="*/ 600179 h 1378857"/>
              <a:gd name="connsiteX4" fmla="*/ 2053670 w 2358017"/>
              <a:gd name="connsiteY4" fmla="*/ 600560 h 1378857"/>
              <a:gd name="connsiteX5" fmla="*/ 88567 w 2358017"/>
              <a:gd name="connsiteY5" fmla="*/ 600560 h 1378857"/>
              <a:gd name="connsiteX6" fmla="*/ 4462 w 2358017"/>
              <a:gd name="connsiteY6" fmla="*/ 660758 h 1378857"/>
              <a:gd name="connsiteX7" fmla="*/ 88758 w 2358017"/>
              <a:gd name="connsiteY7" fmla="*/ 778106 h 1378857"/>
              <a:gd name="connsiteX8" fmla="*/ 2054051 w 2358017"/>
              <a:gd name="connsiteY8" fmla="*/ 778106 h 1378857"/>
              <a:gd name="connsiteX9" fmla="*/ 2054242 w 2358017"/>
              <a:gd name="connsiteY9" fmla="*/ 778583 h 1378857"/>
              <a:gd name="connsiteX10" fmla="*/ 1573896 w 2358017"/>
              <a:gd name="connsiteY10" fmla="*/ 1224924 h 1378857"/>
              <a:gd name="connsiteX11" fmla="*/ 1569324 w 2358017"/>
              <a:gd name="connsiteY11" fmla="*/ 1350559 h 1378857"/>
              <a:gd name="connsiteX12" fmla="*/ 1569324 w 2358017"/>
              <a:gd name="connsiteY12" fmla="*/ 1350559 h 1378857"/>
              <a:gd name="connsiteX13" fmla="*/ 1694863 w 2358017"/>
              <a:gd name="connsiteY13" fmla="*/ 1355036 h 1378857"/>
              <a:gd name="connsiteX14" fmla="*/ 2322085 w 2358017"/>
              <a:gd name="connsiteY14" fmla="*/ 771915 h 1378857"/>
              <a:gd name="connsiteX15" fmla="*/ 2322085 w 2358017"/>
              <a:gd name="connsiteY15" fmla="*/ 607037 h 1378857"/>
              <a:gd name="connsiteX16" fmla="*/ 1694768 w 2358017"/>
              <a:gd name="connsiteY16" fmla="*/ 23822 h 1378857"/>
              <a:gd name="connsiteX17" fmla="*/ 1569324 w 2358017"/>
              <a:gd name="connsiteY17" fmla="*/ 28298 h 1378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358017" h="1378857">
                <a:moveTo>
                  <a:pt x="1569324" y="28298"/>
                </a:moveTo>
                <a:lnTo>
                  <a:pt x="1569324" y="28298"/>
                </a:lnTo>
                <a:cubicBezTo>
                  <a:pt x="1535891" y="64208"/>
                  <a:pt x="1537892" y="120405"/>
                  <a:pt x="1573801" y="153838"/>
                </a:cubicBezTo>
                <a:cubicBezTo>
                  <a:pt x="1715438" y="285569"/>
                  <a:pt x="2040240" y="587416"/>
                  <a:pt x="2053861" y="600179"/>
                </a:cubicBezTo>
                <a:cubicBezTo>
                  <a:pt x="2054051" y="600370"/>
                  <a:pt x="2053861" y="600560"/>
                  <a:pt x="2053670" y="600560"/>
                </a:cubicBezTo>
                <a:lnTo>
                  <a:pt x="88567" y="600560"/>
                </a:lnTo>
                <a:cubicBezTo>
                  <a:pt x="50563" y="600560"/>
                  <a:pt x="15796" y="624468"/>
                  <a:pt x="4462" y="660758"/>
                </a:cubicBezTo>
                <a:cubicBezTo>
                  <a:pt x="-14684" y="721909"/>
                  <a:pt x="30465" y="778106"/>
                  <a:pt x="88758" y="778106"/>
                </a:cubicBezTo>
                <a:lnTo>
                  <a:pt x="2054051" y="778106"/>
                </a:lnTo>
                <a:cubicBezTo>
                  <a:pt x="2054242" y="778106"/>
                  <a:pt x="2054432" y="778392"/>
                  <a:pt x="2054242" y="778583"/>
                </a:cubicBezTo>
                <a:lnTo>
                  <a:pt x="1573896" y="1224924"/>
                </a:lnTo>
                <a:cubicBezTo>
                  <a:pt x="1537892" y="1258357"/>
                  <a:pt x="1535891" y="1314650"/>
                  <a:pt x="1569324" y="1350559"/>
                </a:cubicBezTo>
                <a:lnTo>
                  <a:pt x="1569324" y="1350559"/>
                </a:lnTo>
                <a:cubicBezTo>
                  <a:pt x="1602757" y="1386468"/>
                  <a:pt x="1658954" y="1388468"/>
                  <a:pt x="1694863" y="1355036"/>
                </a:cubicBezTo>
                <a:lnTo>
                  <a:pt x="2322085" y="771915"/>
                </a:lnTo>
                <a:cubicBezTo>
                  <a:pt x="2369996" y="727433"/>
                  <a:pt x="2369996" y="651614"/>
                  <a:pt x="2322085" y="607037"/>
                </a:cubicBezTo>
                <a:cubicBezTo>
                  <a:pt x="2163398" y="459590"/>
                  <a:pt x="1834500" y="153647"/>
                  <a:pt x="1694768" y="23822"/>
                </a:cubicBezTo>
                <a:cubicBezTo>
                  <a:pt x="1658859" y="-9611"/>
                  <a:pt x="1602757" y="-7611"/>
                  <a:pt x="1569324" y="28298"/>
                </a:cubicBezTo>
                <a:close/>
              </a:path>
            </a:pathLst>
          </a:custGeom>
          <a:solidFill>
            <a:srgbClr val="730A6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C1D34A5D-F387-4A85-B3E3-FCEEA13B739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7493E6D8-D8F3-0441-103B-555991CB3E9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44701" y="4982997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18" name="Text Placeholder 6">
            <a:extLst>
              <a:ext uri="{FF2B5EF4-FFF2-40B4-BE49-F238E27FC236}">
                <a16:creationId xmlns:a16="http://schemas.microsoft.com/office/drawing/2014/main" xmlns="" id="{1700F3EC-2CB1-5CCC-B601-F9D969C783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38043" y="4982997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</p:spTree>
    <p:extLst>
      <p:ext uri="{BB962C8B-B14F-4D97-AF65-F5344CB8AC3E}">
        <p14:creationId xmlns:p14="http://schemas.microsoft.com/office/powerpoint/2010/main" val="163297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707673F6-4E35-2FDD-34F4-AEEDC9EEC82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6" t="86" r="76" b="21061"/>
          <a:stretch/>
        </p:blipFill>
        <p:spPr>
          <a:xfrm flipH="1">
            <a:off x="-2" y="1"/>
            <a:ext cx="12205893" cy="6409346"/>
          </a:xfrm>
          <a:prstGeom prst="rect">
            <a:avLst/>
          </a:prstGeom>
        </p:spPr>
      </p:pic>
      <p:sp>
        <p:nvSpPr>
          <p:cNvPr id="18" name="Graphic 4">
            <a:extLst>
              <a:ext uri="{FF2B5EF4-FFF2-40B4-BE49-F238E27FC236}">
                <a16:creationId xmlns:a16="http://schemas.microsoft.com/office/drawing/2014/main" xmlns="" id="{B3A81173-83EE-43D8-BC1B-875B4FB43E1A}"/>
              </a:ext>
            </a:extLst>
          </p:cNvPr>
          <p:cNvSpPr/>
          <p:nvPr userDrawn="1"/>
        </p:nvSpPr>
        <p:spPr>
          <a:xfrm rot="18769342">
            <a:off x="9821646" y="-1643353"/>
            <a:ext cx="2819210" cy="3899831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1772748"/>
              <a:gd name="f7" fmla="val 2679244"/>
              <a:gd name="f8" fmla="val 23125"/>
              <a:gd name="f9" fmla="val 2349351"/>
              <a:gd name="f10" fmla="val 39982"/>
              <a:gd name="f11" fmla="val 2409112"/>
              <a:gd name="f12" fmla="val 73756"/>
              <a:gd name="f13" fmla="val 2465750"/>
              <a:gd name="f14" fmla="val 124568"/>
              <a:gd name="f15" fmla="val 2514780"/>
              <a:gd name="f16" fmla="val 336744"/>
              <a:gd name="f17" fmla="val 2719508"/>
              <a:gd name="f18" fmla="val 638050"/>
              <a:gd name="f19" fmla="val 2717966"/>
              <a:gd name="f20" fmla="val 889506"/>
              <a:gd name="f21" fmla="val 2593179"/>
              <a:gd name="f22" fmla="val 1076215"/>
              <a:gd name="f23" fmla="val 2500525"/>
              <a:gd name="f24" fmla="val 1238080"/>
              <a:gd name="f25" fmla="val 2361484"/>
              <a:gd name="f26" fmla="val 1395300"/>
              <a:gd name="f27" fmla="val 2226607"/>
              <a:gd name="f28" fmla="val 1692762"/>
              <a:gd name="f29" fmla="val 1971427"/>
              <a:gd name="f30" fmla="val 1859432"/>
              <a:gd name="f31" fmla="val 1627097"/>
              <a:gd name="f32" fmla="val 1726436"/>
              <a:gd name="f33" fmla="val 1239503"/>
              <a:gd name="f34" fmla="val 1610258"/>
              <a:gd name="f35" fmla="val 900979"/>
              <a:gd name="f36" fmla="val 1384909"/>
              <a:gd name="f37" fmla="val 591745"/>
              <a:gd name="f38" fmla="val 1120200"/>
              <a:gd name="f39" fmla="val 353683"/>
              <a:gd name="f40" fmla="val 867223"/>
              <a:gd name="f41" fmla="val 126171"/>
              <a:gd name="f42" fmla="val 454283"/>
              <a:gd name="f43" fmla="+- 0 0 176576"/>
              <a:gd name="f44" fmla="val 142166"/>
              <a:gd name="f45" fmla="val 129695"/>
              <a:gd name="f46" fmla="+- 0 0 63904"/>
              <a:gd name="f47" fmla="val 331901"/>
              <a:gd name="f48" fmla="+- 0 0 2601"/>
              <a:gd name="f49" fmla="val 628622"/>
              <a:gd name="f50" fmla="val 58741"/>
              <a:gd name="f51" fmla="val 877776"/>
              <a:gd name="f52" fmla="val 109893"/>
              <a:gd name="f53" fmla="val 1085587"/>
              <a:gd name="f54" fmla="val 165149"/>
              <a:gd name="f55" fmla="val 1290395"/>
              <a:gd name="f56" fmla="val 222487"/>
              <a:gd name="f57" fmla="val 1496384"/>
              <a:gd name="f58" fmla="val 291878"/>
              <a:gd name="f59" fmla="val 1745658"/>
              <a:gd name="f60" fmla="val 207512"/>
              <a:gd name="f61" fmla="val 1852006"/>
              <a:gd name="f62" fmla="val 76379"/>
              <a:gd name="f63" fmla="val 2049867"/>
              <a:gd name="f64" fmla="val 13375"/>
              <a:gd name="f65" fmla="val 2144924"/>
              <a:gd name="f66" fmla="+- 0 0 4503"/>
              <a:gd name="f67" fmla="val 2251352"/>
              <a:gd name="f68" fmla="+- 0 0 -90"/>
              <a:gd name="f69" fmla="*/ f3 1 1772748"/>
              <a:gd name="f70" fmla="*/ f4 1 2679244"/>
              <a:gd name="f71" fmla="+- f7 0 f5"/>
              <a:gd name="f72" fmla="+- f6 0 f5"/>
              <a:gd name="f73" fmla="*/ f68 f0 1"/>
              <a:gd name="f74" fmla="*/ f72 1 1772748"/>
              <a:gd name="f75" fmla="*/ f71 1 2679244"/>
              <a:gd name="f76" fmla="*/ 23125 f72 1"/>
              <a:gd name="f77" fmla="*/ 2349351 f71 1"/>
              <a:gd name="f78" fmla="*/ 124568 f72 1"/>
              <a:gd name="f79" fmla="*/ 2514780 f71 1"/>
              <a:gd name="f80" fmla="*/ 889506 f72 1"/>
              <a:gd name="f81" fmla="*/ 2593179 f71 1"/>
              <a:gd name="f82" fmla="*/ 1395300 f72 1"/>
              <a:gd name="f83" fmla="*/ 2226607 f71 1"/>
              <a:gd name="f84" fmla="*/ 1726436 f72 1"/>
              <a:gd name="f85" fmla="*/ 1239503 f71 1"/>
              <a:gd name="f86" fmla="*/ 1120200 f72 1"/>
              <a:gd name="f87" fmla="*/ 353683 f71 1"/>
              <a:gd name="f88" fmla="*/ 142166 f72 1"/>
              <a:gd name="f89" fmla="*/ 129695 f71 1"/>
              <a:gd name="f90" fmla="*/ 58741 f72 1"/>
              <a:gd name="f91" fmla="*/ 877776 f71 1"/>
              <a:gd name="f92" fmla="*/ 222487 f72 1"/>
              <a:gd name="f93" fmla="*/ 1496384 f71 1"/>
              <a:gd name="f94" fmla="*/ 76379 f72 1"/>
              <a:gd name="f95" fmla="*/ 2049867 f71 1"/>
              <a:gd name="f96" fmla="*/ f73 1 f2"/>
              <a:gd name="f97" fmla="*/ f76 1 1772748"/>
              <a:gd name="f98" fmla="*/ f77 1 2679244"/>
              <a:gd name="f99" fmla="*/ f78 1 1772748"/>
              <a:gd name="f100" fmla="*/ f79 1 2679244"/>
              <a:gd name="f101" fmla="*/ f80 1 1772748"/>
              <a:gd name="f102" fmla="*/ f81 1 2679244"/>
              <a:gd name="f103" fmla="*/ f82 1 1772748"/>
              <a:gd name="f104" fmla="*/ f83 1 2679244"/>
              <a:gd name="f105" fmla="*/ f84 1 1772748"/>
              <a:gd name="f106" fmla="*/ f85 1 2679244"/>
              <a:gd name="f107" fmla="*/ f86 1 1772748"/>
              <a:gd name="f108" fmla="*/ f87 1 2679244"/>
              <a:gd name="f109" fmla="*/ f88 1 1772748"/>
              <a:gd name="f110" fmla="*/ f89 1 2679244"/>
              <a:gd name="f111" fmla="*/ f90 1 1772748"/>
              <a:gd name="f112" fmla="*/ f91 1 2679244"/>
              <a:gd name="f113" fmla="*/ f92 1 1772748"/>
              <a:gd name="f114" fmla="*/ f93 1 2679244"/>
              <a:gd name="f115" fmla="*/ f94 1 1772748"/>
              <a:gd name="f116" fmla="*/ f95 1 2679244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1772748" h="2679244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730A62"/>
          </a:solidFill>
          <a:ln cap="flat">
            <a:noFill/>
            <a:prstDash val="solid"/>
          </a:ln>
        </p:spPr>
        <p:txBody>
          <a:bodyPr vert="horz" wrap="square" lIns="285786" tIns="142893" rIns="285786" bIns="142893" anchor="ctr" anchorCtr="0" compatLnSpc="1">
            <a:noAutofit/>
          </a:bodyPr>
          <a:lstStyle/>
          <a:p>
            <a:pPr marL="0" marR="0" lvl="0" indent="0" algn="l" defTabSz="142853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92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21" name="Graphic 10">
            <a:extLst>
              <a:ext uri="{FF2B5EF4-FFF2-40B4-BE49-F238E27FC236}">
                <a16:creationId xmlns:a16="http://schemas.microsoft.com/office/drawing/2014/main" xmlns="" id="{94900FCD-FD2C-466F-A973-66BC784339C8}"/>
              </a:ext>
            </a:extLst>
          </p:cNvPr>
          <p:cNvSpPr/>
          <p:nvPr userDrawn="1"/>
        </p:nvSpPr>
        <p:spPr>
          <a:xfrm rot="9512452">
            <a:off x="-306937" y="180140"/>
            <a:ext cx="7294964" cy="7896097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00388C"/>
          </a:solid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6928" b="0" i="0" u="none" strike="noStrike" kern="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sp>
        <p:nvSpPr>
          <p:cNvPr id="22" name="TextBox 8">
            <a:extLst>
              <a:ext uri="{FF2B5EF4-FFF2-40B4-BE49-F238E27FC236}">
                <a16:creationId xmlns:a16="http://schemas.microsoft.com/office/drawing/2014/main" xmlns="" id="{D873BA2A-9CC8-48E8-99FE-30186DAE8897}"/>
              </a:ext>
            </a:extLst>
          </p:cNvPr>
          <p:cNvSpPr txBox="1"/>
          <p:nvPr userDrawn="1"/>
        </p:nvSpPr>
        <p:spPr>
          <a:xfrm>
            <a:off x="9975837" y="186871"/>
            <a:ext cx="2328867" cy="461665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2400" b="1" i="0" u="none" strike="noStrike" kern="1200" cap="none" spc="0" baseline="0">
                <a:solidFill>
                  <a:schemeClr val="bg1"/>
                </a:solidFill>
                <a:uFillTx/>
                <a:latin typeface="Myriad Pro" pitchFamily="34"/>
              </a:rPr>
              <a:t>#EURESjobs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5677E394-D5FF-42BD-94ED-9B0B819CFD92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4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B5484291-8C6E-4ED2-BF76-5EAB3E541A5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Text Placeholder 6">
            <a:extLst>
              <a:ext uri="{FF2B5EF4-FFF2-40B4-BE49-F238E27FC236}">
                <a16:creationId xmlns:a16="http://schemas.microsoft.com/office/drawing/2014/main" xmlns="" id="{85E987CD-D718-403A-81DB-083BB722841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0343" y="4359109"/>
            <a:ext cx="3432785" cy="40011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Time / Date / Name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xmlns="" id="{98513EE1-1544-4727-B5FD-C9D67A1716A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30343" y="2642288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Title</a:t>
            </a:r>
          </a:p>
          <a:p>
            <a:pPr lvl="0"/>
            <a:endParaRPr lang="en-US"/>
          </a:p>
        </p:txBody>
      </p:sp>
      <p:sp>
        <p:nvSpPr>
          <p:cNvPr id="16" name="Text Placeholder 2">
            <a:extLst>
              <a:ext uri="{FF2B5EF4-FFF2-40B4-BE49-F238E27FC236}">
                <a16:creationId xmlns:a16="http://schemas.microsoft.com/office/drawing/2014/main" xmlns="" id="{BA86E50D-5F5B-40A7-ADA7-7CC8A40B0D2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343" y="3432863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sp>
        <p:nvSpPr>
          <p:cNvPr id="11" name="Text Placeholder 6">
            <a:extLst>
              <a:ext uri="{FF2B5EF4-FFF2-40B4-BE49-F238E27FC236}">
                <a16:creationId xmlns:a16="http://schemas.microsoft.com/office/drawing/2014/main" xmlns="" id="{DDEDABC5-2AE4-210F-202E-5B22A93F41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30343" y="5008752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ec.europa.eu/</a:t>
            </a:r>
            <a:r>
              <a:rPr lang="en-US" err="1"/>
              <a:t>eures</a:t>
            </a:r>
            <a:endParaRPr lang="en-US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xmlns="" id="{7E49DDAD-164F-805C-E388-46928AF4EBD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23685" y="5008752"/>
            <a:ext cx="2787648" cy="40011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europeanjobdays.eu</a:t>
            </a:r>
          </a:p>
        </p:txBody>
      </p:sp>
    </p:spTree>
    <p:extLst>
      <p:ext uri="{BB962C8B-B14F-4D97-AF65-F5344CB8AC3E}">
        <p14:creationId xmlns:p14="http://schemas.microsoft.com/office/powerpoint/2010/main" val="3447435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8BABA7-11E7-4539-BC08-28F143DBF1F1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038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58BA04-B062-45E3-AFAA-CF25A5CF1F9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A31C8C-0E28-4227-BB71-D7388F66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3571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B45A6DC-1562-42D3-8A55-3D5DCBC39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10074" y="325"/>
            <a:ext cx="7781925" cy="369457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DC8BB18-A8FC-4E82-9290-10E655E3B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4362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21EA559A-70B4-4929-BA0F-FDF41B8F45C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889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E38BABA7-11E7-4539-BC08-28F143DBF1F1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81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9858BA04-B062-45E3-AFAA-CF25A5CF1F98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0A31C8C-0E28-4227-BB71-D7388F662E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3571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xmlns="" id="{BB45A6DC-1562-42D3-8A55-3D5DCBC39C9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410074" y="325"/>
            <a:ext cx="7781925" cy="3694573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xmlns="" id="{7DC8BB18-A8FC-4E82-9290-10E655E3B6A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4362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7D87EA6-D7F6-423F-9219-2C782B3B0AD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873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CE7ACF88-C9C3-4CF0-A141-94B089070050}"/>
              </a:ext>
            </a:extLst>
          </p:cNvPr>
          <p:cNvSpPr/>
          <p:nvPr userDrawn="1"/>
        </p:nvSpPr>
        <p:spPr>
          <a:xfrm>
            <a:off x="-1" y="0"/>
            <a:ext cx="12192000" cy="6858001"/>
          </a:xfrm>
          <a:prstGeom prst="rect">
            <a:avLst/>
          </a:prstGeom>
          <a:solidFill>
            <a:srgbClr val="0812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Graphic 10">
            <a:extLst>
              <a:ext uri="{FF2B5EF4-FFF2-40B4-BE49-F238E27FC236}">
                <a16:creationId xmlns:a16="http://schemas.microsoft.com/office/drawing/2014/main" xmlns="" id="{D7FC5231-DFED-486A-8832-6998CA6F0571}"/>
              </a:ext>
            </a:extLst>
          </p:cNvPr>
          <p:cNvSpPr>
            <a:spLocks/>
          </p:cNvSpPr>
          <p:nvPr userDrawn="1"/>
        </p:nvSpPr>
        <p:spPr>
          <a:xfrm rot="5843884">
            <a:off x="3362970" y="-1897750"/>
            <a:ext cx="9776014" cy="10581595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3291766"/>
              <a:gd name="f7" fmla="val 3216547"/>
              <a:gd name="f8" fmla="val 1996656"/>
              <a:gd name="f9" fmla="val 170781"/>
              <a:gd name="f10" fmla="val 2392544"/>
              <a:gd name="f11" fmla="val 343526"/>
              <a:gd name="f12" fmla="val 2727626"/>
              <a:gd name="f13" fmla="val 643631"/>
              <a:gd name="f14" fmla="val 2965341"/>
              <a:gd name="f15" fmla="val 1004250"/>
              <a:gd name="f16" fmla="val 3252341"/>
              <a:gd name="f17" fmla="val 1439660"/>
              <a:gd name="f18" fmla="val 3401572"/>
              <a:gd name="f19" fmla="val 1990614"/>
              <a:gd name="f20" fmla="val 3196958"/>
              <a:gd name="f21" fmla="val 2494190"/>
              <a:gd name="f22" fmla="val 3044531"/>
              <a:gd name="f23" fmla="val 2869292"/>
              <a:gd name="f24" fmla="val 2707367"/>
              <a:gd name="f25" fmla="val 3235950"/>
              <a:gd name="f26" fmla="val 2270989"/>
              <a:gd name="f27" fmla="val 3215749"/>
              <a:gd name="f28" fmla="val 2167319"/>
              <a:gd name="f29" fmla="val 3210941"/>
              <a:gd name="f30" fmla="val 2065671"/>
              <a:gd name="f31" fmla="val 3183792"/>
              <a:gd name="f32" fmla="val 1971207"/>
              <a:gd name="f33" fmla="val 3141368"/>
              <a:gd name="f34" fmla="val 1784682"/>
              <a:gd name="f35" fmla="val 3057634"/>
              <a:gd name="f36" fmla="val 1627887"/>
              <a:gd name="f37" fmla="val 2934115"/>
              <a:gd name="f38" fmla="val 1521108"/>
              <a:gd name="f39" fmla="val 2758614"/>
              <a:gd name="f40" fmla="val 1436407"/>
              <a:gd name="f41" fmla="val 2619410"/>
              <a:gd name="f42" fmla="val 1388530"/>
              <a:gd name="f43" fmla="val 2459008"/>
              <a:gd name="f44" fmla="val 1288026"/>
              <a:gd name="f45" fmla="val 2329302"/>
              <a:gd name="f46" fmla="val 1014395"/>
              <a:gd name="f47" fmla="val 1976131"/>
              <a:gd name="f48" fmla="val 766009"/>
              <a:gd name="f49" fmla="val 2108915"/>
              <a:gd name="f50" fmla="val 349128"/>
              <a:gd name="f51" fmla="val 1671863"/>
              <a:gd name="f52" fmla="val 200102"/>
              <a:gd name="f53" fmla="val 1515595"/>
              <a:gd name="f54" fmla="val 44391"/>
              <a:gd name="f55" fmla="val 1348479"/>
              <a:gd name="f56" fmla="val 9355"/>
              <a:gd name="f57" fmla="val 1135421"/>
              <a:gd name="f58" fmla="+- 0 0 52185"/>
              <a:gd name="f59" fmla="val 761140"/>
              <a:gd name="f60" fmla="val 198753"/>
              <a:gd name="f61" fmla="val 396593"/>
              <a:gd name="f62" fmla="val 501848"/>
              <a:gd name="f63" fmla="val 199924"/>
              <a:gd name="f64" fmla="val 948311"/>
              <a:gd name="f65" fmla="+- 0 0 89773"/>
              <a:gd name="f66" fmla="val 1528643"/>
              <a:gd name="f67" fmla="+- 0 0 33422"/>
              <a:gd name="f68" fmla="+- 0 0 -90"/>
              <a:gd name="f69" fmla="*/ f3 1 3291766"/>
              <a:gd name="f70" fmla="*/ f4 1 3216547"/>
              <a:gd name="f71" fmla="+- f7 0 f5"/>
              <a:gd name="f72" fmla="+- f6 0 f5"/>
              <a:gd name="f73" fmla="*/ f68 f0 1"/>
              <a:gd name="f74" fmla="*/ f72 1 3291766"/>
              <a:gd name="f75" fmla="*/ f71 1 3216547"/>
              <a:gd name="f76" fmla="*/ 1996656 f72 1"/>
              <a:gd name="f77" fmla="*/ 170781 f71 1"/>
              <a:gd name="f78" fmla="*/ 2965341 f72 1"/>
              <a:gd name="f79" fmla="*/ 1004250 f71 1"/>
              <a:gd name="f80" fmla="*/ 3196958 f72 1"/>
              <a:gd name="f81" fmla="*/ 2494190 f71 1"/>
              <a:gd name="f82" fmla="*/ 2270989 f72 1"/>
              <a:gd name="f83" fmla="*/ 3215749 f71 1"/>
              <a:gd name="f84" fmla="*/ 1971207 f72 1"/>
              <a:gd name="f85" fmla="*/ 3141368 f71 1"/>
              <a:gd name="f86" fmla="*/ 1521108 f72 1"/>
              <a:gd name="f87" fmla="*/ 2758614 f71 1"/>
              <a:gd name="f88" fmla="*/ 1288026 f72 1"/>
              <a:gd name="f89" fmla="*/ 2329302 f71 1"/>
              <a:gd name="f90" fmla="*/ 349128 f72 1"/>
              <a:gd name="f91" fmla="*/ 1671863 f71 1"/>
              <a:gd name="f92" fmla="*/ 9355 f72 1"/>
              <a:gd name="f93" fmla="*/ 1135421 f71 1"/>
              <a:gd name="f94" fmla="*/ 501848 f72 1"/>
              <a:gd name="f95" fmla="*/ 199924 f71 1"/>
              <a:gd name="f96" fmla="*/ f73 1 f2"/>
              <a:gd name="f97" fmla="*/ f76 1 3291766"/>
              <a:gd name="f98" fmla="*/ f77 1 3216547"/>
              <a:gd name="f99" fmla="*/ f78 1 3291766"/>
              <a:gd name="f100" fmla="*/ f79 1 3216547"/>
              <a:gd name="f101" fmla="*/ f80 1 3291766"/>
              <a:gd name="f102" fmla="*/ f81 1 3216547"/>
              <a:gd name="f103" fmla="*/ f82 1 3291766"/>
              <a:gd name="f104" fmla="*/ f83 1 3216547"/>
              <a:gd name="f105" fmla="*/ f84 1 3291766"/>
              <a:gd name="f106" fmla="*/ f85 1 3216547"/>
              <a:gd name="f107" fmla="*/ f86 1 3291766"/>
              <a:gd name="f108" fmla="*/ f87 1 3216547"/>
              <a:gd name="f109" fmla="*/ f88 1 3291766"/>
              <a:gd name="f110" fmla="*/ f89 1 3216547"/>
              <a:gd name="f111" fmla="*/ f90 1 3291766"/>
              <a:gd name="f112" fmla="*/ f91 1 3216547"/>
              <a:gd name="f113" fmla="*/ f92 1 3291766"/>
              <a:gd name="f114" fmla="*/ f93 1 3216547"/>
              <a:gd name="f115" fmla="*/ f94 1 3291766"/>
              <a:gd name="f116" fmla="*/ f95 1 3216547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3291766" h="3216547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blipFill dpi="0" rotWithShape="0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15000" b="2000"/>
            </a:stretch>
          </a:blipFill>
          <a:ln cap="flat">
            <a:noFill/>
            <a:prstDash val="solid"/>
          </a:ln>
        </p:spPr>
        <p:txBody>
          <a:bodyPr vert="horz" wrap="square" lIns="524207" tIns="262103" rIns="524207" bIns="262103" anchor="ctr" anchorCtr="0" compatLnSpc="1">
            <a:noAutofit/>
          </a:bodyPr>
          <a:lstStyle/>
          <a:p>
            <a:pPr marL="0" marR="0" lvl="0" indent="0" algn="l" defTabSz="2620496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GB" sz="16928" b="0" i="0" u="none" strike="noStrike" kern="0" cap="none" spc="0" baseline="0">
                <a:solidFill>
                  <a:srgbClr val="00388C"/>
                </a:solidFill>
                <a:uFillTx/>
                <a:latin typeface="Calibri"/>
              </a:rPr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C9E2AEB0-CE18-4A16-9ACE-D2EE8010277F}"/>
              </a:ext>
            </a:extLst>
          </p:cNvPr>
          <p:cNvSpPr/>
          <p:nvPr userDrawn="1"/>
        </p:nvSpPr>
        <p:spPr>
          <a:xfrm>
            <a:off x="0" y="5736790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9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1365C42-574D-40EF-8F3E-8D0ACDFA26D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8" name="Text Placeholder 2">
            <a:extLst>
              <a:ext uri="{FF2B5EF4-FFF2-40B4-BE49-F238E27FC236}">
                <a16:creationId xmlns:a16="http://schemas.microsoft.com/office/drawing/2014/main" xmlns="" id="{4856C74F-E151-48FD-B234-35CFB9E8929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976" y="523875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000" b="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Slide Divider</a:t>
            </a:r>
          </a:p>
          <a:p>
            <a:pPr lvl="0"/>
            <a:endParaRPr lang="en-US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xmlns="" id="{F30943EC-5719-4028-B1CD-18B38F5A7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61976" y="1314450"/>
            <a:ext cx="4857750" cy="695325"/>
          </a:xfrm>
        </p:spPr>
        <p:txBody>
          <a:bodyPr>
            <a:normAutofit/>
          </a:bodyPr>
          <a:lstStyle>
            <a:lvl1pPr marL="0" indent="0">
              <a:buNone/>
              <a:defRPr sz="4800" b="1">
                <a:solidFill>
                  <a:srgbClr val="FFE800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/>
              <a:t>INSERT TEXT</a:t>
            </a:r>
          </a:p>
          <a:p>
            <a:pPr lvl="0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25CEEC61-5E5F-4419-802B-7BA73390327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66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81259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xmlns="" id="{311CF50E-B1F8-476C-89BD-9D3FBD891E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185711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5" name="Graphic 10">
            <a:extLst>
              <a:ext uri="{FF2B5EF4-FFF2-40B4-BE49-F238E27FC236}">
                <a16:creationId xmlns:a16="http://schemas.microsoft.com/office/drawing/2014/main" xmlns="" id="{ED220C2A-E9C5-40A5-842E-06B323D42431}"/>
              </a:ext>
            </a:extLst>
          </p:cNvPr>
          <p:cNvSpPr/>
          <p:nvPr userDrawn="1"/>
        </p:nvSpPr>
        <p:spPr>
          <a:xfrm>
            <a:off x="9699203" y="-29059"/>
            <a:ext cx="2649414" cy="6887059"/>
          </a:xfrm>
          <a:custGeom>
            <a:avLst/>
            <a:gdLst>
              <a:gd name="connsiteX0" fmla="*/ 3009957 w 3009956"/>
              <a:gd name="connsiteY0" fmla="*/ 0 h 6887059"/>
              <a:gd name="connsiteX1" fmla="*/ 241231 w 3009956"/>
              <a:gd name="connsiteY1" fmla="*/ 0 h 6887059"/>
              <a:gd name="connsiteX2" fmla="*/ 749726 w 3009956"/>
              <a:gd name="connsiteY2" fmla="*/ 3829715 h 6887059"/>
              <a:gd name="connsiteX3" fmla="*/ 143537 w 3009956"/>
              <a:gd name="connsiteY3" fmla="*/ 5569973 h 6887059"/>
              <a:gd name="connsiteX4" fmla="*/ 16637 w 3009956"/>
              <a:gd name="connsiteY4" fmla="*/ 6887059 h 6887059"/>
              <a:gd name="connsiteX5" fmla="*/ 3009957 w 3009956"/>
              <a:gd name="connsiteY5" fmla="*/ 6887059 h 68870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09956" h="6887059">
                <a:moveTo>
                  <a:pt x="3009957" y="0"/>
                </a:moveTo>
                <a:lnTo>
                  <a:pt x="241231" y="0"/>
                </a:lnTo>
                <a:cubicBezTo>
                  <a:pt x="157184" y="1970719"/>
                  <a:pt x="1036176" y="2264695"/>
                  <a:pt x="749726" y="3829715"/>
                </a:cubicBezTo>
                <a:cubicBezTo>
                  <a:pt x="640043" y="4429144"/>
                  <a:pt x="317882" y="4983298"/>
                  <a:pt x="143537" y="5569973"/>
                </a:cubicBezTo>
                <a:cubicBezTo>
                  <a:pt x="15870" y="5996550"/>
                  <a:pt x="-27237" y="6443953"/>
                  <a:pt x="16637" y="6887059"/>
                </a:cubicBezTo>
                <a:lnTo>
                  <a:pt x="3009957" y="6887059"/>
                </a:lnTo>
                <a:close/>
              </a:path>
            </a:pathLst>
          </a:custGeom>
          <a:solidFill>
            <a:srgbClr val="4A70D1"/>
          </a:solidFill>
          <a:ln w="12754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7B8FC92E-ECAB-44FB-B94A-A30EB32C01DD}"/>
              </a:ext>
            </a:extLst>
          </p:cNvPr>
          <p:cNvSpPr/>
          <p:nvPr userDrawn="1"/>
        </p:nvSpPr>
        <p:spPr>
          <a:xfrm>
            <a:off x="0" y="5765041"/>
            <a:ext cx="12192000" cy="112121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071ED938-7CE8-4FDA-921B-4F54A65FF7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1522196-81A9-4321-95B6-2ADF4A0E86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6157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9">
            <a:extLst>
              <a:ext uri="{FF2B5EF4-FFF2-40B4-BE49-F238E27FC236}">
                <a16:creationId xmlns:a16="http://schemas.microsoft.com/office/drawing/2014/main" xmlns="" id="{8AD0C85C-3C10-4AF4-A509-97A92060B3AF}"/>
              </a:ext>
            </a:extLst>
          </p:cNvPr>
          <p:cNvSpPr/>
          <p:nvPr/>
        </p:nvSpPr>
        <p:spPr>
          <a:xfrm>
            <a:off x="-1" y="476"/>
            <a:ext cx="5924161" cy="1690212"/>
          </a:xfrm>
          <a:custGeom>
            <a:avLst/>
            <a:gdLst>
              <a:gd name="connsiteX0" fmla="*/ 0 w 4431982"/>
              <a:gd name="connsiteY0" fmla="*/ 882015 h 1264481"/>
              <a:gd name="connsiteX1" fmla="*/ 1451134 w 4431982"/>
              <a:gd name="connsiteY1" fmla="*/ 1259300 h 1264481"/>
              <a:gd name="connsiteX2" fmla="*/ 3537109 w 4431982"/>
              <a:gd name="connsiteY2" fmla="*/ 781050 h 1264481"/>
              <a:gd name="connsiteX3" fmla="*/ 4431983 w 4431982"/>
              <a:gd name="connsiteY3" fmla="*/ 0 h 1264481"/>
              <a:gd name="connsiteX4" fmla="*/ 0 w 4431982"/>
              <a:gd name="connsiteY4" fmla="*/ 0 h 12644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31982" h="1264481">
                <a:moveTo>
                  <a:pt x="0" y="882015"/>
                </a:moveTo>
                <a:cubicBezTo>
                  <a:pt x="445008" y="1116521"/>
                  <a:pt x="954024" y="1234440"/>
                  <a:pt x="1451134" y="1259300"/>
                </a:cubicBezTo>
                <a:cubicBezTo>
                  <a:pt x="2186273" y="1295591"/>
                  <a:pt x="2924651" y="1141762"/>
                  <a:pt x="3537109" y="781050"/>
                </a:cubicBezTo>
                <a:cubicBezTo>
                  <a:pt x="3876675" y="581025"/>
                  <a:pt x="4192524" y="315944"/>
                  <a:pt x="443198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00388C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latin typeface="Myriad Pro" panose="020B0503030403020204" pitchFamily="34" charset="0"/>
              </a:defRPr>
            </a:lvl1pPr>
            <a:lvl2pPr marL="685800" indent="-228600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pic>
        <p:nvPicPr>
          <p:cNvPr id="13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60D34AE1-C3CC-4B1C-8040-90D8E132528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CE13945-7038-42A2-B21F-6E5A562E67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807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73982A-DE6F-4D88-9321-C3C1AC3707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4000" b="1">
                <a:solidFill>
                  <a:srgbClr val="00388C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/>
              <a:t>Title Here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15B9BDD-F061-4820-A453-59FFEE722D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351338"/>
          </a:xfrm>
        </p:spPr>
        <p:txBody>
          <a:bodyPr/>
          <a:lstStyle>
            <a:lvl1pPr marL="228600" indent="-228600">
              <a:buClr>
                <a:srgbClr val="FFE800"/>
              </a:buClr>
              <a:buFont typeface="Arial" panose="020B0604020202020204" pitchFamily="34" charset="0"/>
              <a:buChar char="•"/>
              <a:defRPr sz="240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defRPr>
            </a:lvl1pPr>
            <a:lvl2pPr marL="685800" indent="-228600" algn="l">
              <a:buClr>
                <a:srgbClr val="FFE800"/>
              </a:buClr>
              <a:buFont typeface="Courier New" panose="02070309020205020404" pitchFamily="49" charset="0"/>
              <a:buChar char="o"/>
              <a:defRPr sz="2200">
                <a:solidFill>
                  <a:schemeClr val="tx1">
                    <a:lumMod val="95000"/>
                    <a:lumOff val="5000"/>
                  </a:schemeClr>
                </a:solidFill>
                <a:latin typeface="Myriad Pro" panose="020B0503030403020204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Graphic 3">
            <a:extLst>
              <a:ext uri="{FF2B5EF4-FFF2-40B4-BE49-F238E27FC236}">
                <a16:creationId xmlns:a16="http://schemas.microsoft.com/office/drawing/2014/main" xmlns="" id="{C8115410-6BCC-4422-95F0-F1593B0E891E}"/>
              </a:ext>
            </a:extLst>
          </p:cNvPr>
          <p:cNvSpPr/>
          <p:nvPr userDrawn="1"/>
        </p:nvSpPr>
        <p:spPr>
          <a:xfrm>
            <a:off x="8909885" y="-1178537"/>
            <a:ext cx="3842254" cy="3452564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val 0"/>
              <a:gd name="f6" fmla="val 4782595"/>
              <a:gd name="f7" fmla="val 4297538"/>
              <a:gd name="f8" fmla="val 3235992"/>
              <a:gd name="f9" fmla="val 4238413"/>
              <a:gd name="f10" fmla="val 3348292"/>
              <a:gd name="f11" fmla="val 4288038"/>
              <a:gd name="f12" fmla="val 3477165"/>
              <a:gd name="f13" fmla="val 4307945"/>
              <a:gd name="f14" fmla="val 3615944"/>
              <a:gd name="f15" fmla="val 4292324"/>
              <a:gd name="f16" fmla="val 4195350"/>
              <a:gd name="f17" fmla="val 4227078"/>
              <a:gd name="f18" fmla="val 4572730"/>
              <a:gd name="f19" fmla="val 3765973"/>
              <a:gd name="f20" fmla="val 4699603"/>
              <a:gd name="f21" fmla="val 3225619"/>
              <a:gd name="f22" fmla="val 4793711"/>
              <a:gd name="f23" fmla="val 2824331"/>
              <a:gd name="f24" fmla="val 4785900"/>
              <a:gd name="f25" fmla="val 2402469"/>
              <a:gd name="f26" fmla="val 4778566"/>
              <a:gd name="f27" fmla="val 1992894"/>
              <a:gd name="f28" fmla="val 4764659"/>
              <a:gd name="f29" fmla="val 1218035"/>
              <a:gd name="f30" fmla="val 4450144"/>
              <a:gd name="f31" fmla="val 530044"/>
              <a:gd name="f32" fmla="val 3691858"/>
              <a:gd name="f33" fmla="val 244199"/>
              <a:gd name="f34" fmla="val 3029490"/>
              <a:gd name="f35" fmla="+- 0 0 5451"/>
              <a:gd name="f36" fmla="val 2274253"/>
              <a:gd name="f37" fmla="+- 0 0 51838"/>
              <a:gd name="f38" fmla="val 1577880"/>
              <a:gd name="f39" fmla="val 51413"/>
              <a:gd name="f40" fmla="val 912368"/>
              <a:gd name="f41" fmla="val 150092"/>
              <a:gd name="f42" fmla="+- 0 0 69374"/>
              <a:gd name="f43" fmla="val 397742"/>
              <a:gd name="f44" fmla="val 3874"/>
              <a:gd name="f45" fmla="val 1259373"/>
              <a:gd name="f46" fmla="val 52261"/>
              <a:gd name="f47" fmla="val 1828206"/>
              <a:gd name="f48" fmla="val 581660"/>
              <a:gd name="f49" fmla="val 2108813"/>
              <a:gd name="f50" fmla="val 1038574"/>
              <a:gd name="f51" fmla="val 2329412"/>
              <a:gd name="f52" fmla="val 1419670"/>
              <a:gd name="f53" fmla="val 2513435"/>
              <a:gd name="f54" fmla="val 1801432"/>
              <a:gd name="f55" fmla="val 2687362"/>
              <a:gd name="f56" fmla="val 2187575"/>
              <a:gd name="f57" fmla="val 2859573"/>
              <a:gd name="f58" fmla="val 2654872"/>
              <a:gd name="f59" fmla="val 3067981"/>
              <a:gd name="f60" fmla="val 2710593"/>
              <a:gd name="f61" fmla="val 3330680"/>
              <a:gd name="f62" fmla="val 2846800"/>
              <a:gd name="f63" fmla="val 3779784"/>
              <a:gd name="f64" fmla="val 2912142"/>
              <a:gd name="f65" fmla="val 3995620"/>
              <a:gd name="f66" fmla="val 3051778"/>
              <a:gd name="f67" fmla="val 4156974"/>
              <a:gd name="f68" fmla="+- 0 0 -90"/>
              <a:gd name="f69" fmla="*/ f3 1 4782595"/>
              <a:gd name="f70" fmla="*/ f4 1 4297538"/>
              <a:gd name="f71" fmla="+- f7 0 f5"/>
              <a:gd name="f72" fmla="+- f6 0 f5"/>
              <a:gd name="f73" fmla="*/ f68 f0 1"/>
              <a:gd name="f74" fmla="*/ f72 1 4782595"/>
              <a:gd name="f75" fmla="*/ f71 1 4297538"/>
              <a:gd name="f76" fmla="*/ 3235992 f72 1"/>
              <a:gd name="f77" fmla="*/ 4238413 f71 1"/>
              <a:gd name="f78" fmla="*/ 3615944 f72 1"/>
              <a:gd name="f79" fmla="*/ 4292324 f71 1"/>
              <a:gd name="f80" fmla="*/ 4699603 f72 1"/>
              <a:gd name="f81" fmla="*/ 3225619 f71 1"/>
              <a:gd name="f82" fmla="*/ 4778566 f72 1"/>
              <a:gd name="f83" fmla="*/ 1992894 f71 1"/>
              <a:gd name="f84" fmla="*/ 3691858 f72 1"/>
              <a:gd name="f85" fmla="*/ 244199 f71 1"/>
              <a:gd name="f86" fmla="*/ 1577880 f72 1"/>
              <a:gd name="f87" fmla="*/ 51413 f71 1"/>
              <a:gd name="f88" fmla="*/ 3874 f72 1"/>
              <a:gd name="f89" fmla="*/ 1259373 f71 1"/>
              <a:gd name="f90" fmla="*/ 1038574 f72 1"/>
              <a:gd name="f91" fmla="*/ 2329412 f71 1"/>
              <a:gd name="f92" fmla="*/ 2187575 f72 1"/>
              <a:gd name="f93" fmla="*/ 2859573 f71 1"/>
              <a:gd name="f94" fmla="*/ 2846800 f72 1"/>
              <a:gd name="f95" fmla="*/ 3779784 f71 1"/>
              <a:gd name="f96" fmla="*/ f73 1 f2"/>
              <a:gd name="f97" fmla="*/ f76 1 4782595"/>
              <a:gd name="f98" fmla="*/ f77 1 4297538"/>
              <a:gd name="f99" fmla="*/ f78 1 4782595"/>
              <a:gd name="f100" fmla="*/ f79 1 4297538"/>
              <a:gd name="f101" fmla="*/ f80 1 4782595"/>
              <a:gd name="f102" fmla="*/ f81 1 4297538"/>
              <a:gd name="f103" fmla="*/ f82 1 4782595"/>
              <a:gd name="f104" fmla="*/ f83 1 4297538"/>
              <a:gd name="f105" fmla="*/ f84 1 4782595"/>
              <a:gd name="f106" fmla="*/ f85 1 4297538"/>
              <a:gd name="f107" fmla="*/ f86 1 4782595"/>
              <a:gd name="f108" fmla="*/ f87 1 4297538"/>
              <a:gd name="f109" fmla="*/ f88 1 4782595"/>
              <a:gd name="f110" fmla="*/ f89 1 4297538"/>
              <a:gd name="f111" fmla="*/ f90 1 4782595"/>
              <a:gd name="f112" fmla="*/ f91 1 4297538"/>
              <a:gd name="f113" fmla="*/ f92 1 4782595"/>
              <a:gd name="f114" fmla="*/ f93 1 4297538"/>
              <a:gd name="f115" fmla="*/ f94 1 4782595"/>
              <a:gd name="f116" fmla="*/ f95 1 4297538"/>
              <a:gd name="f117" fmla="*/ f5 1 f74"/>
              <a:gd name="f118" fmla="*/ f6 1 f74"/>
              <a:gd name="f119" fmla="*/ f5 1 f75"/>
              <a:gd name="f120" fmla="*/ f7 1 f75"/>
              <a:gd name="f121" fmla="+- f96 0 f1"/>
              <a:gd name="f122" fmla="*/ f97 1 f74"/>
              <a:gd name="f123" fmla="*/ f98 1 f75"/>
              <a:gd name="f124" fmla="*/ f99 1 f74"/>
              <a:gd name="f125" fmla="*/ f100 1 f75"/>
              <a:gd name="f126" fmla="*/ f101 1 f74"/>
              <a:gd name="f127" fmla="*/ f102 1 f75"/>
              <a:gd name="f128" fmla="*/ f103 1 f74"/>
              <a:gd name="f129" fmla="*/ f104 1 f75"/>
              <a:gd name="f130" fmla="*/ f105 1 f74"/>
              <a:gd name="f131" fmla="*/ f106 1 f75"/>
              <a:gd name="f132" fmla="*/ f107 1 f74"/>
              <a:gd name="f133" fmla="*/ f108 1 f75"/>
              <a:gd name="f134" fmla="*/ f109 1 f74"/>
              <a:gd name="f135" fmla="*/ f110 1 f75"/>
              <a:gd name="f136" fmla="*/ f111 1 f74"/>
              <a:gd name="f137" fmla="*/ f112 1 f75"/>
              <a:gd name="f138" fmla="*/ f113 1 f74"/>
              <a:gd name="f139" fmla="*/ f114 1 f75"/>
              <a:gd name="f140" fmla="*/ f115 1 f74"/>
              <a:gd name="f141" fmla="*/ f116 1 f75"/>
              <a:gd name="f142" fmla="*/ f117 f69 1"/>
              <a:gd name="f143" fmla="*/ f118 f69 1"/>
              <a:gd name="f144" fmla="*/ f120 f70 1"/>
              <a:gd name="f145" fmla="*/ f119 f70 1"/>
              <a:gd name="f146" fmla="*/ f122 f69 1"/>
              <a:gd name="f147" fmla="*/ f123 f70 1"/>
              <a:gd name="f148" fmla="*/ f124 f69 1"/>
              <a:gd name="f149" fmla="*/ f125 f70 1"/>
              <a:gd name="f150" fmla="*/ f126 f69 1"/>
              <a:gd name="f151" fmla="*/ f127 f70 1"/>
              <a:gd name="f152" fmla="*/ f128 f69 1"/>
              <a:gd name="f153" fmla="*/ f129 f70 1"/>
              <a:gd name="f154" fmla="*/ f130 f69 1"/>
              <a:gd name="f155" fmla="*/ f131 f70 1"/>
              <a:gd name="f156" fmla="*/ f132 f69 1"/>
              <a:gd name="f157" fmla="*/ f133 f70 1"/>
              <a:gd name="f158" fmla="*/ f134 f69 1"/>
              <a:gd name="f159" fmla="*/ f135 f70 1"/>
              <a:gd name="f160" fmla="*/ f136 f69 1"/>
              <a:gd name="f161" fmla="*/ f137 f70 1"/>
              <a:gd name="f162" fmla="*/ f138 f69 1"/>
              <a:gd name="f163" fmla="*/ f139 f70 1"/>
              <a:gd name="f164" fmla="*/ f140 f69 1"/>
              <a:gd name="f165" fmla="*/ f141 f70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121">
                <a:pos x="f146" y="f147"/>
              </a:cxn>
              <a:cxn ang="f121">
                <a:pos x="f148" y="f149"/>
              </a:cxn>
              <a:cxn ang="f121">
                <a:pos x="f150" y="f151"/>
              </a:cxn>
              <a:cxn ang="f121">
                <a:pos x="f152" y="f153"/>
              </a:cxn>
              <a:cxn ang="f121">
                <a:pos x="f154" y="f155"/>
              </a:cxn>
              <a:cxn ang="f121">
                <a:pos x="f156" y="f157"/>
              </a:cxn>
              <a:cxn ang="f121">
                <a:pos x="f158" y="f159"/>
              </a:cxn>
              <a:cxn ang="f121">
                <a:pos x="f160" y="f161"/>
              </a:cxn>
              <a:cxn ang="f121">
                <a:pos x="f162" y="f163"/>
              </a:cxn>
              <a:cxn ang="f121">
                <a:pos x="f164" y="f165"/>
              </a:cxn>
              <a:cxn ang="f121">
                <a:pos x="f146" y="f147"/>
              </a:cxn>
            </a:cxnLst>
            <a:rect l="f142" t="f145" r="f143" b="f144"/>
            <a:pathLst>
              <a:path w="4782595" h="4297538">
                <a:moveTo>
                  <a:pt x="f8" y="f9"/>
                </a:moveTo>
                <a:cubicBezTo>
                  <a:pt x="f10" y="f11"/>
                  <a:pt x="f12" y="f13"/>
                  <a:pt x="f14" y="f15"/>
                </a:cubicBezTo>
                <a:cubicBezTo>
                  <a:pt x="f16" y="f17"/>
                  <a:pt x="f18" y="f19"/>
                  <a:pt x="f20" y="f21"/>
                </a:cubicBezTo>
                <a:cubicBezTo>
                  <a:pt x="f22" y="f23"/>
                  <a:pt x="f24" y="f25"/>
                  <a:pt x="f26" y="f27"/>
                </a:cubicBezTo>
                <a:cubicBezTo>
                  <a:pt x="f28" y="f29"/>
                  <a:pt x="f30" y="f31"/>
                  <a:pt x="f32" y="f33"/>
                </a:cubicBezTo>
                <a:cubicBezTo>
                  <a:pt x="f34" y="f35"/>
                  <a:pt x="f36" y="f37"/>
                  <a:pt x="f38" y="f39"/>
                </a:cubicBezTo>
                <a:cubicBezTo>
                  <a:pt x="f40" y="f41"/>
                  <a:pt x="f42" y="f43"/>
                  <a:pt x="f44" y="f45"/>
                </a:cubicBezTo>
                <a:cubicBezTo>
                  <a:pt x="f46" y="f47"/>
                  <a:pt x="f48" y="f49"/>
                  <a:pt x="f50" y="f51"/>
                </a:cubicBezTo>
                <a:cubicBezTo>
                  <a:pt x="f52" y="f53"/>
                  <a:pt x="f54" y="f55"/>
                  <a:pt x="f56" y="f57"/>
                </a:cubicBezTo>
                <a:cubicBezTo>
                  <a:pt x="f58" y="f59"/>
                  <a:pt x="f60" y="f61"/>
                  <a:pt x="f62" y="f63"/>
                </a:cubicBezTo>
                <a:cubicBezTo>
                  <a:pt x="f64" y="f65"/>
                  <a:pt x="f66" y="f67"/>
                  <a:pt x="f8" y="f9"/>
                </a:cubicBezTo>
                <a:close/>
              </a:path>
            </a:pathLst>
          </a:custGeom>
          <a:solidFill>
            <a:srgbClr val="FFE800"/>
          </a:solidFill>
          <a:ln cap="flat">
            <a:noFill/>
            <a:prstDash val="solid"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GB" sz="1800" b="0" i="0" u="none" strike="noStrike" kern="1200" cap="none" spc="0" baseline="0">
              <a:solidFill>
                <a:srgbClr val="00388C"/>
              </a:solidFill>
              <a:uFillTx/>
              <a:latin typeface="Calibri"/>
            </a:endParaRPr>
          </a:p>
        </p:txBody>
      </p:sp>
      <p:pic>
        <p:nvPicPr>
          <p:cNvPr id="7" name="Picture 7" descr="Logo&#10;&#10;Description automatically generated">
            <a:extLst>
              <a:ext uri="{FF2B5EF4-FFF2-40B4-BE49-F238E27FC236}">
                <a16:creationId xmlns:a16="http://schemas.microsoft.com/office/drawing/2014/main" xmlns="" id="{632F3240-D933-4AB9-B92F-5EC80B655E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140270" y="5881535"/>
            <a:ext cx="848957" cy="82116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5F9E431-5C94-42EC-AB66-3A5945DB42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7319" y="5736790"/>
            <a:ext cx="2309834" cy="1308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502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FDF69190-A5A6-4E32-A910-03562F667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E1AE369-F47C-4688-AB69-2416EA629A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5E77C0-9A8A-4D5E-AC2C-007373377E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2EA1FE-B23D-4BAF-ADCE-5E0708305AEA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8E0D7F9-99FB-4D44-9F58-11285913F2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9366E66-7C82-4A9E-8470-26BAF581E8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A4EC3-F3F7-4B72-9176-F0E227CC79A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326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0" r:id="rId2"/>
    <p:sldLayoutId id="214748370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F60EE2F-4441-42B4-8562-A4A8552F5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96F435D-B357-4945-85C1-27B0EC263B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4651B90-3C74-4B43-9B4D-B55B97DAA9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545680-E59E-4D4C-8807-14527BA25A38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1EBE35-4049-4CC2-A38C-D88C56C7083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3FD4D77-D3A7-422C-A67A-40C7ABB1C8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B69DAB-92CC-4BA3-827C-6E9308D6A43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921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1" r:id="rId2"/>
    <p:sldLayoutId id="2147483666" r:id="rId3"/>
    <p:sldLayoutId id="2147483710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6B7C0CC-DF79-4947-9883-78B5A94D1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1B3C1DD-D3D6-4D81-8F28-373BB1D8F1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CE3F7E-7110-43BD-98C0-76BCD84D8B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978737-E8A4-4CB4-AFFA-80BDEEE5E414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BBC5376-FA7E-4D3A-8405-805684EAF36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9E767D4-C3D3-4BD0-87C8-DDBF9FF94B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AF72A5-4F4C-416D-96B3-86C60E0C05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05880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85" r:id="rId2"/>
    <p:sldLayoutId id="2147483664" r:id="rId3"/>
    <p:sldLayoutId id="2147483652" r:id="rId4"/>
    <p:sldLayoutId id="2147483702" r:id="rId5"/>
    <p:sldLayoutId id="2147483663" r:id="rId6"/>
    <p:sldLayoutId id="2147483708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196CB032-841C-F04A-3899-9DACA95BA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0DCFE1B-EDA3-6118-D627-F0B4C5DFB3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373A58F-C0AB-C7FF-D824-0B3E24B6BD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5E76CD-B005-44BE-8963-39E074C22F94}" type="datetimeFigureOut">
              <a:rPr lang="en-GB" smtClean="0"/>
              <a:t>27/10/2022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B9BAB9D-C84C-1E85-8199-BA1350137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F0011AC-2031-E6B2-8FA7-83DBFC66A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FDC4E-4EFC-4CC7-880A-8F74D41809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4393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xmlns="" id="{421FC701-047C-3D8A-4C98-7B4746D13A4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vert="horz" lIns="91440" tIns="45720" rIns="91440" bIns="45720" rtlCol="0" anchor="t">
            <a:normAutofit fontScale="47500" lnSpcReduction="20000"/>
          </a:bodyPr>
          <a:lstStyle/>
          <a:p>
            <a:r>
              <a:rPr lang="en-US">
                <a:latin typeface="Myriad Pro"/>
              </a:rPr>
              <a:t>Update on the state of play </a:t>
            </a:r>
            <a:endParaRPr lang="en-US"/>
          </a:p>
          <a:p>
            <a:r>
              <a:rPr lang="en-US">
                <a:latin typeface="Myriad Pro"/>
              </a:rPr>
              <a:t>of the EU Talent Pool Pilot development</a:t>
            </a:r>
            <a:endParaRPr lang="en-GB">
              <a:latin typeface="Myriad Pro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xmlns="" id="{C0F4D45B-414C-B30C-94CA-E0695BCAD58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1093" y="4603111"/>
            <a:ext cx="4857750" cy="695325"/>
          </a:xfrm>
        </p:spPr>
        <p:txBody>
          <a:bodyPr>
            <a:normAutofit fontScale="55000" lnSpcReduction="20000"/>
          </a:bodyPr>
          <a:lstStyle/>
          <a:p>
            <a:r>
              <a:rPr lang="en-GB" b="1" dirty="0"/>
              <a:t>ec.europa.eu/eures/public/eu-talent-pool-pilot_en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xmlns="" id="{18436796-002A-B6FC-918D-E92DFED7F1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979" y="3945699"/>
            <a:ext cx="1231403" cy="123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214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194923-DF7F-635F-B06E-52FC3E48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Available</a:t>
            </a:r>
            <a:r>
              <a:rPr lang="pt-PT" dirty="0"/>
              <a:t> </a:t>
            </a:r>
            <a:r>
              <a:rPr lang="pt-PT" dirty="0" err="1"/>
              <a:t>templates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28736736-7129-760C-1591-2693EF9D5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2487" y="1825625"/>
            <a:ext cx="11462993" cy="4667250"/>
          </a:xfrm>
        </p:spPr>
        <p:txBody>
          <a:bodyPr>
            <a:normAutofit/>
          </a:bodyPr>
          <a:lstStyle/>
          <a:p>
            <a:r>
              <a:rPr lang="en-US" dirty="0"/>
              <a:t>General visual horizontal </a:t>
            </a:r>
            <a:r>
              <a:rPr lang="en-US" sz="2000" dirty="0"/>
              <a:t>(format A4, different use e.g. web page, article, newsletter)</a:t>
            </a:r>
            <a:endParaRPr lang="en-US" dirty="0"/>
          </a:p>
          <a:p>
            <a:r>
              <a:rPr lang="en-US" dirty="0"/>
              <a:t>General visual vertical </a:t>
            </a:r>
            <a:r>
              <a:rPr lang="en-US" sz="2000" dirty="0"/>
              <a:t>(format A4, different use e.g. web page, article, newsletter)</a:t>
            </a:r>
            <a:endParaRPr lang="en-US" dirty="0"/>
          </a:p>
          <a:p>
            <a:r>
              <a:rPr lang="en-US" dirty="0"/>
              <a:t>Facebook visual </a:t>
            </a:r>
            <a:r>
              <a:rPr lang="en-US" sz="2000" dirty="0"/>
              <a:t>(1,200 x 630 pixels)</a:t>
            </a:r>
          </a:p>
          <a:p>
            <a:r>
              <a:rPr lang="en-US" dirty="0"/>
              <a:t>Instagram visual: </a:t>
            </a:r>
            <a:r>
              <a:rPr lang="en-US" sz="2000" dirty="0"/>
              <a:t>post – square (1080px by 1080px)</a:t>
            </a:r>
          </a:p>
          <a:p>
            <a:r>
              <a:rPr lang="en-US" dirty="0"/>
              <a:t>Instagram visual: </a:t>
            </a:r>
            <a:r>
              <a:rPr lang="en-US" sz="2000" dirty="0"/>
              <a:t>story – vertical (1080 pixels wide by 1920 pixels height - a 9:16 aspect ratio)</a:t>
            </a:r>
            <a:endParaRPr lang="en-US" dirty="0"/>
          </a:p>
          <a:p>
            <a:r>
              <a:rPr lang="en-US" dirty="0"/>
              <a:t>Twitter visual – </a:t>
            </a:r>
            <a:r>
              <a:rPr lang="en-US" sz="2000" dirty="0"/>
              <a:t>post (1200 x 675 pixels)</a:t>
            </a:r>
          </a:p>
          <a:p>
            <a:r>
              <a:rPr lang="en-US" dirty="0"/>
              <a:t>LinkedIn visual – </a:t>
            </a:r>
            <a:r>
              <a:rPr lang="en-US" sz="2000" dirty="0"/>
              <a:t>post (1200 x 1200 pixels)</a:t>
            </a:r>
          </a:p>
          <a:p>
            <a:r>
              <a:rPr lang="en-US" b="1" dirty="0"/>
              <a:t>= will be templates that could be adjusted according to needs!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23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E749A86-815B-4994-89A8-83EABA057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Topic 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941850-D9B3-4100-B30E-7FF23B66F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How can you get involved?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9058721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7AFB52-FB16-26A7-4801-51D751A444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How</a:t>
            </a:r>
            <a:r>
              <a:rPr lang="pt-PT" dirty="0"/>
              <a:t> can </a:t>
            </a:r>
            <a:r>
              <a:rPr lang="pt-PT" dirty="0" err="1"/>
              <a:t>you</a:t>
            </a:r>
            <a:r>
              <a:rPr lang="pt-PT" dirty="0"/>
              <a:t> </a:t>
            </a:r>
            <a:r>
              <a:rPr lang="pt-PT" dirty="0" err="1"/>
              <a:t>get</a:t>
            </a:r>
            <a:r>
              <a:rPr lang="pt-PT" dirty="0"/>
              <a:t> </a:t>
            </a:r>
            <a:r>
              <a:rPr lang="pt-PT" dirty="0" err="1"/>
              <a:t>involved</a:t>
            </a:r>
            <a:r>
              <a:rPr lang="pt-PT" dirty="0"/>
              <a:t>?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319A04A-7FAB-D1D9-9182-A223F1E2F0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7804760" cy="435133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Follow and reshare, comment the social media posts;</a:t>
            </a:r>
          </a:p>
          <a:p>
            <a:r>
              <a:rPr lang="en-US" b="1" dirty="0"/>
              <a:t>Create page or section on your website </a:t>
            </a:r>
            <a:r>
              <a:rPr lang="en-US" dirty="0"/>
              <a:t>based on the EURES portal landing page;</a:t>
            </a:r>
          </a:p>
          <a:p>
            <a:r>
              <a:rPr lang="en-US" b="1" dirty="0"/>
              <a:t>Contact directly interested stakeholders </a:t>
            </a:r>
            <a:r>
              <a:rPr lang="en-US" dirty="0"/>
              <a:t>and </a:t>
            </a:r>
            <a:r>
              <a:rPr lang="en-US" b="1" dirty="0"/>
              <a:t>networks</a:t>
            </a:r>
            <a:r>
              <a:rPr lang="en-US" dirty="0"/>
              <a:t> in your country: Employers </a:t>
            </a:r>
            <a:r>
              <a:rPr lang="en-US" dirty="0" err="1"/>
              <a:t>organisations</a:t>
            </a:r>
            <a:r>
              <a:rPr lang="en-US" dirty="0"/>
              <a:t>, Unions, employment, Ukrainian embassy, Ukrainian NGOs in your country;</a:t>
            </a:r>
          </a:p>
          <a:p>
            <a:r>
              <a:rPr lang="en-US" dirty="0"/>
              <a:t>Create a </a:t>
            </a:r>
            <a:r>
              <a:rPr lang="en-US" b="1" dirty="0"/>
              <a:t>link on your website </a:t>
            </a:r>
            <a:r>
              <a:rPr lang="en-US" dirty="0"/>
              <a:t>to the landing page;</a:t>
            </a:r>
          </a:p>
          <a:p>
            <a:r>
              <a:rPr lang="en-US" dirty="0"/>
              <a:t>Use the </a:t>
            </a:r>
            <a:r>
              <a:rPr lang="en-US" b="1" dirty="0"/>
              <a:t>materials, made available</a:t>
            </a:r>
            <a:r>
              <a:rPr lang="en-US" dirty="0"/>
              <a:t> on the landing page;</a:t>
            </a:r>
          </a:p>
          <a:p>
            <a:r>
              <a:rPr lang="en-US" dirty="0"/>
              <a:t>Or you can access the </a:t>
            </a:r>
            <a:r>
              <a:rPr lang="en-US" b="1" dirty="0"/>
              <a:t>extranet</a:t>
            </a:r>
            <a:r>
              <a:rPr lang="en-US" dirty="0"/>
              <a:t> and use not only the translated materials but also </a:t>
            </a:r>
            <a:r>
              <a:rPr lang="en-US" b="1" dirty="0"/>
              <a:t>Templates.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8498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11">
            <a:extLst>
              <a:ext uri="{FF2B5EF4-FFF2-40B4-BE49-F238E27FC236}">
                <a16:creationId xmlns:a16="http://schemas.microsoft.com/office/drawing/2014/main" xmlns="" id="{EE8710BF-AF46-CDB9-FC02-C2437573A14A}"/>
              </a:ext>
            </a:extLst>
          </p:cNvPr>
          <p:cNvSpPr txBox="1">
            <a:spLocks/>
          </p:cNvSpPr>
          <p:nvPr/>
        </p:nvSpPr>
        <p:spPr>
          <a:xfrm>
            <a:off x="2965938" y="4982997"/>
            <a:ext cx="4857750" cy="40011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Myriad Pro" panose="020B0503030403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b="1"/>
              <a:t>ec.europa.eu/eures/public/eu-talent-pool-pilot_en</a:t>
            </a:r>
            <a:endParaRPr lang="en-GB" b="1" dirty="0"/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xmlns="" id="{BC0D272E-8730-D6AD-4C27-7A97CCADC1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539" y="4167554"/>
            <a:ext cx="1166446" cy="1166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875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3E749A86-815B-4994-89A8-83EABA0572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GB" dirty="0"/>
              <a:t>Topic 3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941850-D9B3-4100-B30E-7FF23B66FF3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GB" sz="2800" dirty="0"/>
              <a:t>Communication plan</a:t>
            </a:r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983369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C10D2-0076-4554-8ECE-B2A28D49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38C"/>
                </a:solidFill>
              </a:rPr>
              <a:t>Communication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27DA0-0781-4805-A361-2A12CFA6C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90949"/>
            <a:ext cx="6712132" cy="34860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Myriad Pro"/>
              </a:rPr>
              <a:t>To facilitate a successful </a:t>
            </a:r>
            <a:r>
              <a:rPr lang="en-US" dirty="0" err="1">
                <a:latin typeface="Myriad Pro"/>
              </a:rPr>
              <a:t>labour</a:t>
            </a:r>
            <a:r>
              <a:rPr lang="en-US" dirty="0">
                <a:latin typeface="Myriad Pro"/>
              </a:rPr>
              <a:t> market integration of protection beneficiaries fleeing Ukraine.</a:t>
            </a:r>
          </a:p>
          <a:p>
            <a:r>
              <a:rPr lang="en-US" dirty="0">
                <a:latin typeface="Myriad Pro"/>
              </a:rPr>
              <a:t>Raise awareness for the EURES portal and EURES network at EU level.</a:t>
            </a:r>
            <a:endParaRPr lang="en-GB" dirty="0">
              <a:latin typeface="Myriad Pro"/>
            </a:endParaRPr>
          </a:p>
        </p:txBody>
      </p:sp>
    </p:spTree>
    <p:extLst>
      <p:ext uri="{BB962C8B-B14F-4D97-AF65-F5344CB8AC3E}">
        <p14:creationId xmlns:p14="http://schemas.microsoft.com/office/powerpoint/2010/main" val="1383574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26E3233-601E-FAE7-15A7-F89C0A1EC3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/>
              <a:t>Target </a:t>
            </a:r>
            <a:r>
              <a:rPr lang="pt-PT" dirty="0" err="1"/>
              <a:t>audiences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0C0403E-F0CC-1D16-6102-4AC5D8FE04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7090776" cy="3907990"/>
          </a:xfrm>
        </p:spPr>
        <p:txBody>
          <a:bodyPr>
            <a:normAutofit fontScale="92500" lnSpcReduction="20000"/>
          </a:bodyPr>
          <a:lstStyle/>
          <a:p>
            <a:r>
              <a:rPr lang="pt-PT" dirty="0" err="1"/>
              <a:t>Temporary</a:t>
            </a:r>
            <a:r>
              <a:rPr lang="pt-PT" dirty="0"/>
              <a:t> </a:t>
            </a:r>
            <a:r>
              <a:rPr lang="pt-PT" dirty="0" err="1"/>
              <a:t>protection</a:t>
            </a:r>
            <a:r>
              <a:rPr lang="pt-PT" dirty="0"/>
              <a:t> </a:t>
            </a:r>
            <a:r>
              <a:rPr lang="pt-PT" b="1" dirty="0" err="1"/>
              <a:t>jobseekers</a:t>
            </a:r>
            <a:r>
              <a:rPr lang="pt-PT" dirty="0"/>
              <a:t> (</a:t>
            </a:r>
            <a:r>
              <a:rPr lang="pt-PT" dirty="0" err="1"/>
              <a:t>People</a:t>
            </a:r>
            <a:r>
              <a:rPr lang="pt-PT" dirty="0"/>
              <a:t> </a:t>
            </a:r>
            <a:r>
              <a:rPr lang="pt-PT" dirty="0" err="1"/>
              <a:t>fleeing</a:t>
            </a:r>
            <a:r>
              <a:rPr lang="pt-PT" dirty="0"/>
              <a:t> </a:t>
            </a:r>
            <a:r>
              <a:rPr lang="pt-PT" dirty="0" err="1"/>
              <a:t>Ukraine</a:t>
            </a:r>
            <a:r>
              <a:rPr lang="pt-PT" dirty="0"/>
              <a:t>)</a:t>
            </a:r>
          </a:p>
          <a:p>
            <a:r>
              <a:rPr lang="pt-PT" b="1" dirty="0"/>
              <a:t>EU </a:t>
            </a:r>
            <a:r>
              <a:rPr lang="pt-PT" b="1" dirty="0" err="1"/>
              <a:t>Employers</a:t>
            </a:r>
            <a:r>
              <a:rPr lang="pt-PT" dirty="0"/>
              <a:t>: Social media </a:t>
            </a:r>
            <a:r>
              <a:rPr lang="pt-PT" dirty="0" err="1"/>
              <a:t>direct</a:t>
            </a:r>
            <a:r>
              <a:rPr lang="pt-PT" dirty="0"/>
              <a:t> </a:t>
            </a:r>
            <a:r>
              <a:rPr lang="pt-PT" dirty="0" err="1"/>
              <a:t>messaging</a:t>
            </a:r>
            <a:r>
              <a:rPr lang="pt-PT" dirty="0"/>
              <a:t>, </a:t>
            </a:r>
            <a:r>
              <a:rPr lang="en-US" dirty="0"/>
              <a:t>Employer’s Associations: Business Europe, </a:t>
            </a:r>
            <a:r>
              <a:rPr lang="en-US" dirty="0" err="1"/>
              <a:t>SMEUnited</a:t>
            </a:r>
            <a:r>
              <a:rPr lang="en-US" dirty="0"/>
              <a:t>, </a:t>
            </a:r>
            <a:r>
              <a:rPr lang="en-US" dirty="0" err="1"/>
              <a:t>EuroChambers</a:t>
            </a:r>
            <a:r>
              <a:rPr lang="en-US" dirty="0"/>
              <a:t>, SGI Europe; Trade unions</a:t>
            </a:r>
            <a:endParaRPr lang="pt-PT" dirty="0"/>
          </a:p>
          <a:p>
            <a:r>
              <a:rPr lang="pt-PT" b="1" dirty="0" err="1"/>
              <a:t>Multipliers</a:t>
            </a:r>
            <a:r>
              <a:rPr lang="pt-PT" dirty="0"/>
              <a:t>: </a:t>
            </a:r>
            <a:r>
              <a:rPr lang="en-US" dirty="0"/>
              <a:t>Ukrainian diaspora and its organizations, EMN, EU networks (PES network)</a:t>
            </a:r>
            <a:endParaRPr lang="pt-PT" dirty="0"/>
          </a:p>
          <a:p>
            <a:r>
              <a:rPr lang="pt-PT" b="1" dirty="0" err="1"/>
              <a:t>Stakeholders</a:t>
            </a:r>
            <a:r>
              <a:rPr lang="pt-PT" dirty="0"/>
              <a:t>: </a:t>
            </a:r>
            <a:r>
              <a:rPr lang="en-US" dirty="0"/>
              <a:t>MS’s </a:t>
            </a:r>
            <a:r>
              <a:rPr lang="en-US" dirty="0" err="1"/>
              <a:t>labour</a:t>
            </a:r>
            <a:r>
              <a:rPr lang="en-US" dirty="0"/>
              <a:t> and immigration authorities</a:t>
            </a:r>
            <a:r>
              <a:rPr lang="pt-PT" dirty="0"/>
              <a:t>, EU </a:t>
            </a:r>
            <a:r>
              <a:rPr lang="pt-PT" dirty="0" err="1"/>
              <a:t>Institutions</a:t>
            </a:r>
            <a:r>
              <a:rPr lang="pt-PT" dirty="0"/>
              <a:t>, ILO.</a:t>
            </a:r>
            <a:endParaRPr lang="en-US" dirty="0"/>
          </a:p>
        </p:txBody>
      </p:sp>
      <p:pic>
        <p:nvPicPr>
          <p:cNvPr id="7" name="Picture 6" descr="A picture containing diagram&#10;&#10;Description automatically generated">
            <a:extLst>
              <a:ext uri="{FF2B5EF4-FFF2-40B4-BE49-F238E27FC236}">
                <a16:creationId xmlns:a16="http://schemas.microsoft.com/office/drawing/2014/main" xmlns="" id="{2C28D9BF-773B-F9A8-9067-DA8AB7BE13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63"/>
          <a:stretch/>
        </p:blipFill>
        <p:spPr>
          <a:xfrm>
            <a:off x="8259099" y="-1"/>
            <a:ext cx="3288467" cy="5413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3434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0460D6-5B2C-05ED-0062-73EB5F21D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Key</a:t>
            </a:r>
            <a:r>
              <a:rPr lang="pt-PT" dirty="0"/>
              <a:t> </a:t>
            </a:r>
            <a:r>
              <a:rPr lang="pt-PT" dirty="0" err="1"/>
              <a:t>messages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CD204C-A7E3-4AD8-8371-C1ADEEA546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2909213"/>
          </a:xfrm>
        </p:spPr>
        <p:txBody>
          <a:bodyPr/>
          <a:lstStyle/>
          <a:p>
            <a:r>
              <a:rPr lang="en-US" dirty="0"/>
              <a:t>EU Talent Pilot – bringing together jobseekers and employers</a:t>
            </a:r>
          </a:p>
          <a:p>
            <a:r>
              <a:rPr lang="en-US" dirty="0"/>
              <a:t>EU Talent Pilot – Finding a job in the European Union</a:t>
            </a:r>
          </a:p>
          <a:p>
            <a:r>
              <a:rPr lang="en-US" dirty="0"/>
              <a:t>EU Talent Pilot – Search for work and workers</a:t>
            </a:r>
          </a:p>
          <a:p>
            <a:r>
              <a:rPr lang="en-US" dirty="0"/>
              <a:t>EU Talent Pilot = Your European job platform</a:t>
            </a:r>
          </a:p>
          <a:p>
            <a:r>
              <a:rPr lang="en-US" dirty="0"/>
              <a:t>EU Talent Pilot – Find the right(s) job</a:t>
            </a:r>
          </a:p>
          <a:p>
            <a:r>
              <a:rPr lang="en-US" dirty="0"/>
              <a:t>EU Talent Pilot – Search, Find, Match your job in the European Union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816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70B56446-3F09-A2A4-4E80-459228F82A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err="1"/>
              <a:t>Timeline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37AEA51-45F9-29F2-BC60-22F8AA13EE15}"/>
              </a:ext>
            </a:extLst>
          </p:cNvPr>
          <p:cNvSpPr/>
          <p:nvPr/>
        </p:nvSpPr>
        <p:spPr>
          <a:xfrm>
            <a:off x="838200" y="3006247"/>
            <a:ext cx="8768219" cy="50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B5512B2-240F-CAA8-8793-2A1D753413D2}"/>
              </a:ext>
            </a:extLst>
          </p:cNvPr>
          <p:cNvSpPr txBox="1"/>
          <p:nvPr/>
        </p:nvSpPr>
        <p:spPr>
          <a:xfrm>
            <a:off x="1065185" y="2234829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Launch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92B32C5-9D7B-B74C-85F5-E7D16EEA8EA7}"/>
              </a:ext>
            </a:extLst>
          </p:cNvPr>
          <p:cNvSpPr txBox="1"/>
          <p:nvPr/>
        </p:nvSpPr>
        <p:spPr>
          <a:xfrm>
            <a:off x="1022867" y="3518624"/>
            <a:ext cx="17972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E800"/>
                </a:solidFill>
              </a:rPr>
              <a:t>Launch  – Phase I</a:t>
            </a:r>
            <a:endParaRPr lang="en-US" dirty="0">
              <a:solidFill>
                <a:srgbClr val="FFE8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1C3A085-2961-7AA3-E244-7B4AE1D93F36}"/>
              </a:ext>
            </a:extLst>
          </p:cNvPr>
          <p:cNvSpPr txBox="1"/>
          <p:nvPr/>
        </p:nvSpPr>
        <p:spPr>
          <a:xfrm>
            <a:off x="1353954" y="3101302"/>
            <a:ext cx="9486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October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A27D7F18-1F13-DE89-029E-9503149DFC06}"/>
              </a:ext>
            </a:extLst>
          </p:cNvPr>
          <p:cNvSpPr txBox="1"/>
          <p:nvPr/>
        </p:nvSpPr>
        <p:spPr>
          <a:xfrm>
            <a:off x="3648836" y="3098170"/>
            <a:ext cx="1205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November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2E9C8DC-10A0-7DDB-C693-35F525A601EF}"/>
              </a:ext>
            </a:extLst>
          </p:cNvPr>
          <p:cNvSpPr txBox="1"/>
          <p:nvPr/>
        </p:nvSpPr>
        <p:spPr>
          <a:xfrm>
            <a:off x="6023311" y="3101302"/>
            <a:ext cx="1022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February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7A5DE56A-A9A7-EFCF-6877-E013EA1C13A0}"/>
              </a:ext>
            </a:extLst>
          </p:cNvPr>
          <p:cNvSpPr txBox="1"/>
          <p:nvPr/>
        </p:nvSpPr>
        <p:spPr>
          <a:xfrm>
            <a:off x="8817613" y="3101302"/>
            <a:ext cx="7888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March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22F31676-AA69-AB0F-FC80-C15073C8C795}"/>
              </a:ext>
            </a:extLst>
          </p:cNvPr>
          <p:cNvSpPr txBox="1"/>
          <p:nvPr/>
        </p:nvSpPr>
        <p:spPr>
          <a:xfrm>
            <a:off x="3370455" y="3518624"/>
            <a:ext cx="18518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E800"/>
                </a:solidFill>
              </a:rPr>
              <a:t>Roll out – Phase II</a:t>
            </a:r>
            <a:endParaRPr lang="en-US" dirty="0">
              <a:solidFill>
                <a:srgbClr val="FFE80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83DF4BAE-3FE4-F28F-060C-781B558C3B34}"/>
              </a:ext>
            </a:extLst>
          </p:cNvPr>
          <p:cNvSpPr txBox="1"/>
          <p:nvPr/>
        </p:nvSpPr>
        <p:spPr>
          <a:xfrm>
            <a:off x="5772610" y="3515585"/>
            <a:ext cx="2008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E800"/>
                </a:solidFill>
              </a:rPr>
              <a:t>Wrap-up – Phase III</a:t>
            </a:r>
            <a:endParaRPr lang="en-US" dirty="0">
              <a:solidFill>
                <a:srgbClr val="FFE80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083BA134-E253-973E-964C-8E47E4139EC9}"/>
              </a:ext>
            </a:extLst>
          </p:cNvPr>
          <p:cNvSpPr txBox="1"/>
          <p:nvPr/>
        </p:nvSpPr>
        <p:spPr>
          <a:xfrm>
            <a:off x="8215044" y="3467502"/>
            <a:ext cx="2041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rgbClr val="FFE800"/>
                </a:solidFill>
              </a:rPr>
              <a:t>End or continuation</a:t>
            </a:r>
            <a:endParaRPr lang="en-US" dirty="0">
              <a:solidFill>
                <a:srgbClr val="FFE8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E6647B8-ECB4-47A1-8459-1C258E87BA93}"/>
              </a:ext>
            </a:extLst>
          </p:cNvPr>
          <p:cNvSpPr txBox="1"/>
          <p:nvPr/>
        </p:nvSpPr>
        <p:spPr>
          <a:xfrm>
            <a:off x="3755946" y="2169402"/>
            <a:ext cx="14663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All templates </a:t>
            </a:r>
          </a:p>
          <a:p>
            <a:r>
              <a:rPr lang="en-IE" dirty="0">
                <a:solidFill>
                  <a:schemeClr val="bg1"/>
                </a:solidFill>
              </a:rPr>
              <a:t>available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48B7FC00-7285-B0EB-CD4B-54ADF8DEBAB9}"/>
              </a:ext>
            </a:extLst>
          </p:cNvPr>
          <p:cNvSpPr txBox="1"/>
          <p:nvPr/>
        </p:nvSpPr>
        <p:spPr>
          <a:xfrm>
            <a:off x="7277847" y="2221509"/>
            <a:ext cx="12886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>
                <a:solidFill>
                  <a:schemeClr val="bg1"/>
                </a:solidFill>
              </a:rPr>
              <a:t>Assessment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1856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E95B23-FD68-EB07-6558-40BA4034E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38C"/>
                </a:solidFill>
              </a:rPr>
              <a:t>Graphic image</a:t>
            </a:r>
            <a:endParaRPr lang="en-US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xmlns="" id="{DABF82D2-3A98-1260-BBEC-F15A8DE491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503" y="1891145"/>
            <a:ext cx="3952247" cy="3955907"/>
          </a:xfrm>
          <a:prstGeom prst="rect">
            <a:avLst/>
          </a:prstGeom>
        </p:spPr>
      </p:pic>
      <p:pic>
        <p:nvPicPr>
          <p:cNvPr id="7" name="Picture 6" descr="A person reading a book&#10;&#10;Description automatically generated with medium confidence">
            <a:extLst>
              <a:ext uri="{FF2B5EF4-FFF2-40B4-BE49-F238E27FC236}">
                <a16:creationId xmlns:a16="http://schemas.microsoft.com/office/drawing/2014/main" xmlns="" id="{B5A80971-BE45-E3B3-A93F-5D728B7E2B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29" y="1891145"/>
            <a:ext cx="3955907" cy="395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6236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C10D2-0076-4554-8ECE-B2A28D49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038C"/>
                </a:solidFill>
              </a:rPr>
              <a:t>Communication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27DA0-0781-4805-A361-2A12CFA6C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834397" cy="466725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b="1" dirty="0">
                <a:latin typeface="Myriad Pro"/>
              </a:rPr>
              <a:t>Launch event </a:t>
            </a:r>
            <a:r>
              <a:rPr lang="en-GB" dirty="0">
                <a:latin typeface="Myriad Pro"/>
              </a:rPr>
              <a:t>with Commissioners from DG HOME + DG EMPL and ELA Executive Director on 10 October;</a:t>
            </a:r>
          </a:p>
          <a:p>
            <a:r>
              <a:rPr lang="en-GB" b="1" dirty="0">
                <a:latin typeface="Myriad Pro"/>
              </a:rPr>
              <a:t>Q&amp;A published</a:t>
            </a:r>
            <a:r>
              <a:rPr lang="en-GB" dirty="0">
                <a:latin typeface="Myriad Pro"/>
              </a:rPr>
              <a:t> on the landing page and share with EURES helpdesk;</a:t>
            </a:r>
          </a:p>
          <a:p>
            <a:r>
              <a:rPr lang="en-GB" b="1" dirty="0">
                <a:latin typeface="Myriad Pro"/>
              </a:rPr>
              <a:t>EU Login guidance </a:t>
            </a:r>
            <a:r>
              <a:rPr lang="en-GB" dirty="0">
                <a:latin typeface="Myriad Pro"/>
              </a:rPr>
              <a:t>materials translated in UA and RU (PDF guide, FAQ and Video)</a:t>
            </a:r>
          </a:p>
          <a:p>
            <a:r>
              <a:rPr lang="en-GB" b="1" dirty="0">
                <a:latin typeface="Myriad Pro"/>
              </a:rPr>
              <a:t>Media</a:t>
            </a:r>
            <a:r>
              <a:rPr lang="en-GB" dirty="0">
                <a:latin typeface="Myriad Pro"/>
              </a:rPr>
              <a:t> work, within the launch event: join press release by the CE and ELA;</a:t>
            </a:r>
          </a:p>
          <a:p>
            <a:r>
              <a:rPr lang="en-GB" dirty="0">
                <a:latin typeface="Myriad Pro"/>
              </a:rPr>
              <a:t>Articles: </a:t>
            </a:r>
            <a:r>
              <a:rPr lang="en-GB" b="1" dirty="0">
                <a:latin typeface="Myriad Pro"/>
              </a:rPr>
              <a:t>ELA website</a:t>
            </a:r>
            <a:r>
              <a:rPr lang="en-GB" dirty="0">
                <a:latin typeface="Myriad Pro"/>
              </a:rPr>
              <a:t>, </a:t>
            </a:r>
            <a:r>
              <a:rPr lang="en-GB" b="1" dirty="0">
                <a:latin typeface="Myriad Pro"/>
              </a:rPr>
              <a:t>EURES portal, EURES extranet </a:t>
            </a:r>
            <a:r>
              <a:rPr lang="en-GB" dirty="0">
                <a:latin typeface="Myriad Pro"/>
              </a:rPr>
              <a:t>and</a:t>
            </a:r>
            <a:r>
              <a:rPr lang="en-GB" b="1" dirty="0">
                <a:latin typeface="Myriad Pro"/>
              </a:rPr>
              <a:t> </a:t>
            </a:r>
            <a:r>
              <a:rPr lang="en-GB" dirty="0">
                <a:latin typeface="Myriad Pro"/>
              </a:rPr>
              <a:t>both</a:t>
            </a:r>
            <a:r>
              <a:rPr lang="en-GB" b="1" dirty="0">
                <a:latin typeface="Myriad Pro"/>
              </a:rPr>
              <a:t> </a:t>
            </a:r>
            <a:r>
              <a:rPr lang="en-GB" b="1" dirty="0" err="1">
                <a:latin typeface="Myriad Pro"/>
              </a:rPr>
              <a:t>EURES&amp;You</a:t>
            </a:r>
            <a:r>
              <a:rPr lang="en-GB" b="1" dirty="0">
                <a:latin typeface="Myriad Pro"/>
              </a:rPr>
              <a:t> </a:t>
            </a:r>
            <a:r>
              <a:rPr lang="en-GB" dirty="0">
                <a:latin typeface="Myriad Pro"/>
              </a:rPr>
              <a:t>and</a:t>
            </a:r>
            <a:r>
              <a:rPr lang="en-GB" b="1" dirty="0">
                <a:latin typeface="Myriad Pro"/>
              </a:rPr>
              <a:t> Inside EURES </a:t>
            </a:r>
            <a:r>
              <a:rPr lang="en-GB" dirty="0">
                <a:latin typeface="Myriad Pro"/>
              </a:rPr>
              <a:t>newsletters;</a:t>
            </a:r>
          </a:p>
          <a:p>
            <a:r>
              <a:rPr lang="en-GB" b="1" dirty="0">
                <a:latin typeface="Myriad Pro"/>
              </a:rPr>
              <a:t>Social media campaign</a:t>
            </a:r>
            <a:r>
              <a:rPr lang="en-GB" dirty="0">
                <a:latin typeface="Myriad Pro"/>
              </a:rPr>
              <a:t>, (6 months) 10 October 2022 –  March 2023; 2 posts a week</a:t>
            </a:r>
          </a:p>
          <a:p>
            <a:r>
              <a:rPr lang="en-GB" b="1" dirty="0">
                <a:latin typeface="Myriad Pro"/>
              </a:rPr>
              <a:t>Video</a:t>
            </a:r>
            <a:r>
              <a:rPr lang="en-GB" dirty="0">
                <a:latin typeface="Myriad Pro"/>
              </a:rPr>
              <a:t> of testimonials to be released on a later stage.</a:t>
            </a:r>
          </a:p>
        </p:txBody>
      </p:sp>
    </p:spTree>
    <p:extLst>
      <p:ext uri="{BB962C8B-B14F-4D97-AF65-F5344CB8AC3E}">
        <p14:creationId xmlns:p14="http://schemas.microsoft.com/office/powerpoint/2010/main" val="572109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0EC10D2-0076-4554-8ECE-B2A28D490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solidFill>
                  <a:srgbClr val="00038C"/>
                </a:solidFill>
              </a:rPr>
              <a:t>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527DA0-0781-4805-A361-2A12CFA6C7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4"/>
            <a:ext cx="5875752" cy="4667252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endParaRPr lang="en-GB" dirty="0">
              <a:latin typeface="Myriad Pro"/>
            </a:endParaRPr>
          </a:p>
          <a:p>
            <a:pPr>
              <a:lnSpc>
                <a:spcPct val="120000"/>
              </a:lnSpc>
            </a:pP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Leaflet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and a </a:t>
            </a:r>
            <a:r>
              <a:rPr lang="en-GB" b="1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poster</a:t>
            </a: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 to distribute in welcome centres;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Direct messaging to Ukrainians through Telegram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Direct message to Employers and multipliers through social media direct mailing</a:t>
            </a:r>
          </a:p>
          <a:p>
            <a:pPr>
              <a:lnSpc>
                <a:spcPct val="120000"/>
              </a:lnSpc>
            </a:pPr>
            <a:r>
              <a:rPr lang="en-GB" dirty="0">
                <a:solidFill>
                  <a:schemeClr val="tx1">
                    <a:lumMod val="95000"/>
                    <a:lumOff val="5000"/>
                  </a:schemeClr>
                </a:solidFill>
                <a:latin typeface="Myriad Pro"/>
              </a:rPr>
              <a:t>All communication deliverables will be shared with the MS, stakeholders involved, on the extranet folder campaigns – Talent Pool Pilot. </a:t>
            </a:r>
          </a:p>
          <a:p>
            <a:endParaRPr lang="en-GB" sz="2600" dirty="0">
              <a:solidFill>
                <a:schemeClr val="tx1">
                  <a:lumMod val="95000"/>
                  <a:lumOff val="5000"/>
                </a:schemeClr>
              </a:solidFill>
              <a:latin typeface="Myriad Pro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99EFCDF-1D4E-17FB-44F1-9ABB4C5B6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25451" y="460118"/>
            <a:ext cx="3642676" cy="5273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40176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Slide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lide Divider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eneral Conten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4FAD6C28EA7049A7323D46FB53066A" ma:contentTypeVersion="16" ma:contentTypeDescription="Create a new document." ma:contentTypeScope="" ma:versionID="9864a88af82e47a096010fce65d2212f">
  <xsd:schema xmlns:xsd="http://www.w3.org/2001/XMLSchema" xmlns:xs="http://www.w3.org/2001/XMLSchema" xmlns:p="http://schemas.microsoft.com/office/2006/metadata/properties" xmlns:ns2="76a4311c-36e5-4bdf-8035-546955da2d0d" xmlns:ns3="b3df69f0-6fe2-4e81-b246-f13eeb5ac435" targetNamespace="http://schemas.microsoft.com/office/2006/metadata/properties" ma:root="true" ma:fieldsID="0ef74b1695f6441a5ff9c3a8abe6f6d8" ns2:_="" ns3:_="">
    <xsd:import namespace="76a4311c-36e5-4bdf-8035-546955da2d0d"/>
    <xsd:import namespace="b3df69f0-6fe2-4e81-b246-f13eeb5ac4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a4311c-36e5-4bdf-8035-546955da2d0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4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202265c-6447-4a5d-9cd5-5f595928d79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df69f0-6fe2-4e81-b246-f13eeb5ac43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60da933b-033e-4357-8ec5-30399d05c04b}" ma:internalName="TaxCatchAll" ma:showField="CatchAllData" ma:web="b3df69f0-6fe2-4e81-b246-f13eeb5ac4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3df69f0-6fe2-4e81-b246-f13eeb5ac435" xsi:nil="true"/>
    <lcf76f155ced4ddcb4097134ff3c332f xmlns="76a4311c-36e5-4bdf-8035-546955da2d0d">
      <Terms xmlns="http://schemas.microsoft.com/office/infopath/2007/PartnerControls"/>
    </lcf76f155ced4ddcb4097134ff3c332f>
    <SharedWithUsers xmlns="b3df69f0-6fe2-4e81-b246-f13eeb5ac435">
      <UserInfo>
        <DisplayName>Robertas LUKASEVICIUS</DisplayName>
        <AccountId>1144</AccountId>
        <AccountType/>
      </UserInfo>
      <UserInfo>
        <DisplayName>Paulo EMERENCIANO</DisplayName>
        <AccountId>17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D41CBEC5-4465-4D1C-ABF8-1AFFBF9138D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434A9F-12E3-4067-B1A0-26BF3229B44E}">
  <ds:schemaRefs>
    <ds:schemaRef ds:uri="76a4311c-36e5-4bdf-8035-546955da2d0d"/>
    <ds:schemaRef ds:uri="b3df69f0-6fe2-4e81-b246-f13eeb5ac4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DC1871AE-E0DE-43E6-864F-C163CA9C2B35}">
  <ds:schemaRefs>
    <ds:schemaRef ds:uri="http://purl.org/dc/elements/1.1/"/>
    <ds:schemaRef ds:uri="http://schemas.microsoft.com/office/2006/metadata/properties"/>
    <ds:schemaRef ds:uri="76a4311c-36e5-4bdf-8035-546955da2d0d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b3df69f0-6fe2-4e81-b246-f13eeb5ac435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600</Words>
  <Application>Microsoft Office PowerPoint</Application>
  <PresentationFormat>Panoramiczny</PresentationFormat>
  <Paragraphs>84</Paragraphs>
  <Slides>13</Slides>
  <Notes>10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4</vt:i4>
      </vt:variant>
      <vt:variant>
        <vt:lpstr>Tytuły slajdów</vt:lpstr>
      </vt:variant>
      <vt:variant>
        <vt:i4>13</vt:i4>
      </vt:variant>
    </vt:vector>
  </HeadingPairs>
  <TitlesOfParts>
    <vt:vector size="22" baseType="lpstr">
      <vt:lpstr>Arial</vt:lpstr>
      <vt:lpstr>Calibri</vt:lpstr>
      <vt:lpstr>Calibri Light</vt:lpstr>
      <vt:lpstr>Courier New</vt:lpstr>
      <vt:lpstr>Myriad Pro</vt:lpstr>
      <vt:lpstr>Cover Slides</vt:lpstr>
      <vt:lpstr>Slide Dividers</vt:lpstr>
      <vt:lpstr>General Content</vt:lpstr>
      <vt:lpstr>Custom Design</vt:lpstr>
      <vt:lpstr>Prezentacja programu PowerPoint</vt:lpstr>
      <vt:lpstr>Prezentacja programu PowerPoint</vt:lpstr>
      <vt:lpstr>Communication objectives</vt:lpstr>
      <vt:lpstr>Target audiences</vt:lpstr>
      <vt:lpstr>Key messages</vt:lpstr>
      <vt:lpstr>Timeline</vt:lpstr>
      <vt:lpstr>Graphic image</vt:lpstr>
      <vt:lpstr>Communication Activities</vt:lpstr>
      <vt:lpstr>Activities</vt:lpstr>
      <vt:lpstr>Available templates</vt:lpstr>
      <vt:lpstr>Prezentacja programu PowerPoint</vt:lpstr>
      <vt:lpstr>How can you get involved?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Law</dc:creator>
  <cp:lastModifiedBy>Teresa Janiszak</cp:lastModifiedBy>
  <cp:revision>10</cp:revision>
  <cp:lastPrinted>2022-09-26T16:20:26Z</cp:lastPrinted>
  <dcterms:created xsi:type="dcterms:W3CDTF">2022-04-07T13:03:05Z</dcterms:created>
  <dcterms:modified xsi:type="dcterms:W3CDTF">2022-10-27T05:50:15Z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0x010100384FAD6C28EA7049A7323D46FB53066A</vt:lpwstr>
  </property>
  <property fmtid="{D5CDD505-2E9C-101B-9397-08002B2CF9AE}" pid="3" name="MediaServiceImageTags">
    <vt:lpwstr/>
  </property>
  <property fmtid="{D5CDD505-2E9C-101B-9397-08002B2CF9AE}" pid="4" name="MSIP_Label_b9197468-90aa-4b2a-93ff-0b2ae8533209_Name">
    <vt:lpwstr>Public</vt:lpwstr>
  </property>
  <property fmtid="{D5CDD505-2E9C-101B-9397-08002B2CF9AE}" pid="5" name="MSIP_Label_b9197468-90aa-4b2a-93ff-0b2ae8533209_Enabled">
    <vt:lpwstr>true</vt:lpwstr>
  </property>
  <property fmtid="{D5CDD505-2E9C-101B-9397-08002B2CF9AE}" pid="6" name="MSIP_Label_b9197468-90aa-4b2a-93ff-0b2ae8533209_SiteId">
    <vt:lpwstr>ba8252eb-da41-4a26-8f37-3320ef9a2285</vt:lpwstr>
  </property>
  <property fmtid="{D5CDD505-2E9C-101B-9397-08002B2CF9AE}" pid="7" name="MSIP_Label_b9197468-90aa-4b2a-93ff-0b2ae8533209_ContentBits">
    <vt:lpwstr>0</vt:lpwstr>
  </property>
  <property fmtid="{D5CDD505-2E9C-101B-9397-08002B2CF9AE}" pid="8" name="MSIP_Label_b9197468-90aa-4b2a-93ff-0b2ae8533209_SetDate">
    <vt:lpwstr>2022-09-09T05:49:26Z</vt:lpwstr>
  </property>
  <property fmtid="{D5CDD505-2E9C-101B-9397-08002B2CF9AE}" pid="9" name="MSIP_Label_b9197468-90aa-4b2a-93ff-0b2ae8533209_Method">
    <vt:lpwstr>Standard</vt:lpwstr>
  </property>
  <property fmtid="{D5CDD505-2E9C-101B-9397-08002B2CF9AE}" pid="10" name="MSIP_Label_b9197468-90aa-4b2a-93ff-0b2ae8533209_ActionId">
    <vt:lpwstr>56bfbed5-65ff-43c7-ba00-f14676a403a7</vt:lpwstr>
  </property>
</Properties>
</file>